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DSB008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55991" y="423518"/>
            <a:ext cx="2083647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SPEAKER BRACKET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802323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</a:t>
            </a:r>
            <a:r>
              <a:rPr lang="en-US" altLang="ko-KR" sz="1100" dirty="0"/>
              <a:t>	: </a:t>
            </a:r>
            <a:r>
              <a:rPr lang="ko-KR" altLang="en-US" sz="1100" dirty="0"/>
              <a:t>스피커용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2kg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허용하중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50kg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</a:t>
            </a:r>
            <a:r>
              <a:rPr lang="ko-KR" altLang="en-US" sz="1100" dirty="0"/>
              <a:t>가로 </a:t>
            </a:r>
            <a:r>
              <a:rPr lang="en-US" altLang="ko-KR" sz="1100" dirty="0"/>
              <a:t>x </a:t>
            </a:r>
            <a:r>
              <a:rPr lang="ko-KR" altLang="en-US" sz="1100" dirty="0"/>
              <a:t>세로</a:t>
            </a:r>
            <a:r>
              <a:rPr lang="en-US" altLang="ko-KR" sz="1100" dirty="0"/>
              <a:t>)mm	: 217 x 534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길이조절가능</a:t>
            </a:r>
            <a:r>
              <a:rPr lang="en-US" altLang="ko-KR" sz="1100" dirty="0"/>
              <a:t>, '</a:t>
            </a:r>
            <a:r>
              <a:rPr lang="ko-KR" altLang="en-US" sz="1100" dirty="0" err="1"/>
              <a:t>ㄷ</a:t>
            </a:r>
            <a:r>
              <a:rPr lang="en-US" altLang="ko-KR" sz="1100" dirty="0"/>
              <a:t>'</a:t>
            </a:r>
            <a:r>
              <a:rPr lang="ko-KR" altLang="en-US" sz="1100" dirty="0"/>
              <a:t>자형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천장</a:t>
            </a:r>
            <a:r>
              <a:rPr lang="en-US" altLang="ko-KR" sz="1100" dirty="0"/>
              <a:t>/</a:t>
            </a:r>
            <a:r>
              <a:rPr lang="ko-KR" altLang="en-US" sz="1100" dirty="0" err="1"/>
              <a:t>벽부착형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강철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732847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ko-KR" altLang="en-US" sz="1100" dirty="0" err="1"/>
              <a:t>ㄷ자</a:t>
            </a:r>
            <a:r>
              <a:rPr lang="ko-KR" altLang="en-US" sz="1100" dirty="0"/>
              <a:t> 스피커 전용 </a:t>
            </a:r>
            <a:r>
              <a:rPr lang="ko-KR" altLang="en-US" sz="1100" dirty="0" err="1"/>
              <a:t>브래킷</a:t>
            </a:r>
            <a:endParaRPr lang="ko-KR" altLang="en-US" sz="1100" dirty="0"/>
          </a:p>
        </p:txBody>
      </p:sp>
      <p:pic>
        <p:nvPicPr>
          <p:cNvPr id="9" name="내용 개체 틀 1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28" b="32782"/>
          <a:stretch/>
        </p:blipFill>
        <p:spPr>
          <a:xfrm>
            <a:off x="1529678" y="1436412"/>
            <a:ext cx="4390475" cy="1654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495</TotalTime>
  <Words>8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107</cp:revision>
  <dcterms:created xsi:type="dcterms:W3CDTF">2025-08-29T06:58:03Z</dcterms:created>
  <dcterms:modified xsi:type="dcterms:W3CDTF">2025-12-29T06:40:18Z</dcterms:modified>
</cp:coreProperties>
</file>