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DSB015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2323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352 x 845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길이조절가능</a:t>
            </a:r>
            <a:r>
              <a:rPr lang="en-US" altLang="ko-KR" sz="1100" dirty="0"/>
              <a:t>, '</a:t>
            </a:r>
            <a:r>
              <a:rPr lang="ko-KR" altLang="en-US" sz="1100" dirty="0" err="1"/>
              <a:t>ㄷ</a:t>
            </a:r>
            <a:r>
              <a:rPr lang="en-US" altLang="ko-KR" sz="1100" dirty="0"/>
              <a:t>'</a:t>
            </a:r>
            <a:r>
              <a:rPr lang="ko-KR" altLang="en-US" sz="1100" dirty="0"/>
              <a:t>자형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천장</a:t>
            </a:r>
            <a:r>
              <a:rPr lang="en-US" altLang="ko-KR" sz="1100" dirty="0"/>
              <a:t>/</a:t>
            </a:r>
            <a:r>
              <a:rPr lang="ko-KR" altLang="en-US" sz="1100" dirty="0" err="1"/>
              <a:t>벽부착형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73284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ㄷ자</a:t>
            </a:r>
            <a:r>
              <a:rPr lang="ko-KR" altLang="en-US" sz="1100" dirty="0"/>
              <a:t> 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8" name="내용 개체 틀 2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05" b="37705"/>
          <a:stretch/>
        </p:blipFill>
        <p:spPr>
          <a:xfrm>
            <a:off x="1463323" y="1802142"/>
            <a:ext cx="4321622" cy="109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8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110</cp:revision>
  <dcterms:created xsi:type="dcterms:W3CDTF">2025-08-29T06:58:03Z</dcterms:created>
  <dcterms:modified xsi:type="dcterms:W3CDTF">2025-12-29T06:43:28Z</dcterms:modified>
</cp:coreProperties>
</file>