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2568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DSC010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61444" y="423519"/>
            <a:ext cx="309200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SPEAKER </a:t>
            </a:r>
            <a:r>
              <a:rPr lang="en-US" altLang="ko-KR" b="1" dirty="0">
                <a:solidFill>
                  <a:schemeClr val="bg1"/>
                </a:solidFill>
              </a:rPr>
              <a:t>EXTENSION CORD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84554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스피콘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스피커 케이블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1.2kg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40102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연결 케이블</a:t>
            </a:r>
          </a:p>
        </p:txBody>
      </p:sp>
      <p:pic>
        <p:nvPicPr>
          <p:cNvPr id="8" name="내용 개체 틀 4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54" b="21824"/>
          <a:stretch/>
        </p:blipFill>
        <p:spPr>
          <a:xfrm>
            <a:off x="1939561" y="1215335"/>
            <a:ext cx="3441331" cy="2009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11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78</cp:revision>
  <dcterms:created xsi:type="dcterms:W3CDTF">2025-08-29T06:58:03Z</dcterms:created>
  <dcterms:modified xsi:type="dcterms:W3CDTF">2025-12-30T00:26:04Z</dcterms:modified>
</cp:coreProperties>
</file>