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34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2025-12-30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25684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DSC100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273167" y="423519"/>
            <a:ext cx="3092000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SPEAKER </a:t>
            </a:r>
            <a:r>
              <a:rPr lang="en-US" altLang="ko-KR" b="1" dirty="0">
                <a:solidFill>
                  <a:schemeClr val="bg1"/>
                </a:solidFill>
              </a:rPr>
              <a:t>EXTENSION CORD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3284554" cy="584775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크기</a:t>
            </a:r>
            <a:r>
              <a:rPr lang="en-US" altLang="ko-KR" sz="1100" dirty="0"/>
              <a:t>(</a:t>
            </a:r>
            <a:r>
              <a:rPr lang="ko-KR" altLang="en-US" sz="1100" dirty="0"/>
              <a:t>길이</a:t>
            </a:r>
            <a:r>
              <a:rPr lang="en-US" altLang="ko-KR" sz="1100" dirty="0"/>
              <a:t>)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100m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커넥터종류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</a:t>
            </a:r>
            <a:r>
              <a:rPr lang="ko-KR" altLang="en-US" sz="1100" dirty="0" err="1"/>
              <a:t>스피콘</a:t>
            </a:r>
            <a:endParaRPr lang="ko-KR" altLang="en-US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케이블종류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/>
              <a:t>스피커 케이블</a:t>
            </a:r>
            <a:endParaRPr lang="en-US" altLang="ko-KR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348126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스피커 케이블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 Core Shield Line</a:t>
            </a:r>
            <a:endParaRPr lang="ko-KR" altLang="en-US" sz="1100" dirty="0"/>
          </a:p>
        </p:txBody>
      </p:sp>
      <p:pic>
        <p:nvPicPr>
          <p:cNvPr id="8" name="내용 개체 틀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514" b="11385"/>
          <a:stretch/>
        </p:blipFill>
        <p:spPr>
          <a:xfrm>
            <a:off x="2265000" y="1124569"/>
            <a:ext cx="3009672" cy="2230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156</TotalTime>
  <Words>14</Words>
  <Application>Microsoft Office PowerPoint</Application>
  <PresentationFormat>A4 용지(210x297mm)</PresentationFormat>
  <Paragraphs>7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81</cp:revision>
  <dcterms:created xsi:type="dcterms:W3CDTF">2025-08-29T06:58:03Z</dcterms:created>
  <dcterms:modified xsi:type="dcterms:W3CDTF">2025-12-30T00:27:39Z</dcterms:modified>
</cp:coreProperties>
</file>