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1766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DSP206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79437" y="411795"/>
            <a:ext cx="276255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POINT SOURCE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584315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100W</a:t>
            </a:r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91dB </a:t>
            </a:r>
            <a:r>
              <a:rPr lang="en-US" altLang="ko-KR" sz="1100" dirty="0"/>
              <a:t>(±20)</a:t>
            </a:r>
            <a:endParaRPr lang="en-US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8</a:t>
            </a:r>
            <a:r>
              <a:rPr lang="el-GR" altLang="ko-KR" sz="1100" dirty="0"/>
              <a:t>Ω</a:t>
            </a:r>
            <a:r>
              <a:rPr lang="en-US" altLang="ko-KR" sz="1100" dirty="0"/>
              <a:t> </a:t>
            </a:r>
            <a:r>
              <a:rPr lang="en-US" altLang="ko-KR" sz="1100" dirty="0"/>
              <a:t>(±20)</a:t>
            </a:r>
            <a:endParaRPr lang="en-US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82~16000Hz (±20)</a:t>
            </a:r>
            <a:endParaRPr lang="ko-KR" altLang="en-US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 규격</a:t>
            </a:r>
            <a:r>
              <a:rPr lang="en-US" altLang="ko-KR" sz="1100" dirty="0"/>
              <a:t>(W x H x D)mm		: 240 x 370 x 250 </a:t>
            </a:r>
            <a:endParaRPr lang="ko-KR" altLang="en-US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 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7</a:t>
            </a:r>
            <a:r>
              <a:rPr lang="ko-KR" altLang="en-US" sz="1100" dirty="0"/>
              <a:t>㎏</a:t>
            </a:r>
            <a:r>
              <a:rPr lang="en-US" altLang="ko-KR" sz="1100"/>
              <a:t> </a:t>
            </a:r>
            <a:r>
              <a:rPr lang="en-US" altLang="ko-KR" sz="1100"/>
              <a:t>(±20)</a:t>
            </a:r>
            <a:endParaRPr lang="en-US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2Way full range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24420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/>
              <a:t>6</a:t>
            </a:r>
            <a:r>
              <a:rPr lang="ko-KR" altLang="en-US" sz="1100" dirty="0"/>
              <a:t>인치 </a:t>
            </a:r>
            <a:r>
              <a:rPr lang="en-US" altLang="ko-KR" sz="1100" dirty="0"/>
              <a:t>2WAY </a:t>
            </a:r>
            <a:r>
              <a:rPr lang="ko-KR" altLang="en-US" sz="1100" dirty="0"/>
              <a:t>포인트 소스 스피커</a:t>
            </a:r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437" y="1008185"/>
            <a:ext cx="2581490" cy="2497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518</TotalTime>
  <Words>11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132</cp:revision>
  <dcterms:created xsi:type="dcterms:W3CDTF">2025-08-29T06:58:03Z</dcterms:created>
  <dcterms:modified xsi:type="dcterms:W3CDTF">2026-01-05T08:31:34Z</dcterms:modified>
</cp:coreProperties>
</file>