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DSP208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79437" y="411795"/>
            <a:ext cx="276255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POINT SOURCE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150W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en-US" altLang="ko-KR" sz="1100" dirty="0"/>
              <a:t>91dB 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</a:t>
            </a:r>
            <a:r>
              <a:rPr lang="el-GR" altLang="ko-KR" sz="1100" dirty="0"/>
              <a:t>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정격입력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150W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650~18000Hz (±20) 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 규격</a:t>
            </a:r>
            <a:r>
              <a:rPr lang="en-US" altLang="ko-KR" sz="1100" dirty="0"/>
              <a:t>(W x H x D)mm		: 270 x 410 x 280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 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8.7</a:t>
            </a:r>
            <a:r>
              <a:rPr lang="ko-KR" altLang="en-US" sz="1100" dirty="0"/>
              <a:t>㎏</a:t>
            </a:r>
            <a:r>
              <a:rPr lang="en-US" altLang="ko-KR" sz="1100"/>
              <a:t> </a:t>
            </a:r>
            <a:r>
              <a:rPr lang="en-US" altLang="ko-KR" sz="1100"/>
              <a:t>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2Way full 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2442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8</a:t>
            </a:r>
            <a:r>
              <a:rPr lang="ko-KR" altLang="en-US" sz="1100" dirty="0" smtClean="0"/>
              <a:t>인치 </a:t>
            </a:r>
            <a:r>
              <a:rPr lang="en-US" altLang="ko-KR" sz="1100" dirty="0"/>
              <a:t>2WAY </a:t>
            </a:r>
            <a:r>
              <a:rPr lang="ko-KR" altLang="en-US" sz="1100" dirty="0"/>
              <a:t>포인트 소스 스피커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437" y="982258"/>
            <a:ext cx="2628631" cy="253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11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133</cp:revision>
  <dcterms:created xsi:type="dcterms:W3CDTF">2025-08-29T06:58:03Z</dcterms:created>
  <dcterms:modified xsi:type="dcterms:W3CDTF">2026-01-05T08:31:55Z</dcterms:modified>
</cp:coreProperties>
</file>