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3049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DSR029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87146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585×1,500×650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29U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방송장비장착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60kg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5150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강철 재질의 네트워크 시스템 장비용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캐비넷</a:t>
            </a:r>
            <a:endParaRPr lang="ko-KR" altLang="en-US" sz="1100" dirty="0"/>
          </a:p>
        </p:txBody>
      </p:sp>
      <p:pic>
        <p:nvPicPr>
          <p:cNvPr id="8" name="내용 개체 틀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38" b="14895"/>
          <a:stretch/>
        </p:blipFill>
        <p:spPr>
          <a:xfrm>
            <a:off x="1762294" y="1043361"/>
            <a:ext cx="3972220" cy="248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52</cp:revision>
  <dcterms:created xsi:type="dcterms:W3CDTF">2025-08-29T06:58:03Z</dcterms:created>
  <dcterms:modified xsi:type="dcterms:W3CDTF">2025-12-26T06:06:14Z</dcterms:modified>
</cp:coreProperties>
</file>