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049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DSR039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585 x 1,950 x 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39U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75kg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/>
              <a:t>	</a:t>
            </a:r>
            <a:r>
              <a:rPr lang="en-US" altLang="ko-KR" sz="1100" smtClean="0"/>
              <a:t>		: </a:t>
            </a:r>
            <a:r>
              <a:rPr lang="ko-KR" altLang="en-US" sz="1100" dirty="0"/>
              <a:t>강철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515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강철 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9" name="내용 개체 틀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0" b="5983"/>
          <a:stretch/>
        </p:blipFill>
        <p:spPr>
          <a:xfrm>
            <a:off x="1927392" y="888087"/>
            <a:ext cx="3207786" cy="261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54</cp:revision>
  <dcterms:created xsi:type="dcterms:W3CDTF">2025-08-29T06:58:03Z</dcterms:created>
  <dcterms:modified xsi:type="dcterms:W3CDTF">2025-12-26T06:33:53Z</dcterms:modified>
</cp:coreProperties>
</file>