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5873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DSW115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85653" y="411795"/>
            <a:ext cx="239488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SINGLE SUB WOOFER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50413" cy="135421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700W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87dB (±20) 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l-GR" altLang="ko-KR" sz="1100" dirty="0"/>
              <a:t>8Ω</a:t>
            </a:r>
            <a:r>
              <a:rPr lang="en-US" altLang="ko-KR" sz="1100" dirty="0"/>
              <a:t>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</a:t>
            </a:r>
            <a:r>
              <a:rPr lang="en-US" altLang="ko-KR" sz="1100" smtClean="0"/>
              <a:t>: </a:t>
            </a:r>
            <a:r>
              <a:rPr lang="en-US" altLang="ko-KR" sz="1100" smtClean="0"/>
              <a:t>45~560Hz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625 x 530 x </a:t>
            </a:r>
            <a:r>
              <a:rPr lang="en-US" altLang="ko-KR" sz="1100" dirty="0"/>
              <a:t>535 (±20) 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서브우퍼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48kg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패시브</a:t>
            </a:r>
            <a:r>
              <a:rPr lang="ko-KR" altLang="en-US" sz="1100" dirty="0"/>
              <a:t> 스피커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765454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15</a:t>
            </a:r>
            <a:r>
              <a:rPr lang="ko-KR" altLang="en-US" sz="1100" dirty="0"/>
              <a:t>인치 </a:t>
            </a:r>
            <a:r>
              <a:rPr lang="ko-KR" altLang="en-US" sz="1100" dirty="0" err="1"/>
              <a:t>싱글</a:t>
            </a:r>
            <a:r>
              <a:rPr lang="ko-KR" altLang="en-US" sz="1100" dirty="0"/>
              <a:t> 드라이버 </a:t>
            </a:r>
            <a:r>
              <a:rPr lang="ko-KR" altLang="en-US" sz="1100" dirty="0" err="1"/>
              <a:t>패시브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서브우퍼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저음 특성을 갖춘 드라이버로 강력하고 폭넓은 소리 제공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설치장소별</a:t>
            </a:r>
            <a:r>
              <a:rPr lang="ko-KR" altLang="en-US" sz="1100" dirty="0"/>
              <a:t> 스탠드 표준 </a:t>
            </a:r>
            <a:r>
              <a:rPr lang="ko-KR" altLang="en-US" sz="1100" dirty="0" err="1"/>
              <a:t>홀컵</a:t>
            </a:r>
            <a:r>
              <a:rPr lang="en-US" altLang="ko-KR" sz="1100" dirty="0"/>
              <a:t>, </a:t>
            </a:r>
            <a:r>
              <a:rPr lang="ko-KR" altLang="en-US" sz="1100" dirty="0"/>
              <a:t>천정 </a:t>
            </a:r>
            <a:r>
              <a:rPr lang="ko-KR" altLang="en-US" sz="1100" dirty="0" err="1"/>
              <a:t>행잉</a:t>
            </a:r>
            <a:r>
              <a:rPr lang="ko-KR" altLang="en-US" sz="1100" dirty="0"/>
              <a:t> 방식 모두 제공</a:t>
            </a:r>
          </a:p>
        </p:txBody>
      </p:sp>
      <p:pic>
        <p:nvPicPr>
          <p:cNvPr id="8" name="내용 개체 틀 2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2" b="15994"/>
          <a:stretch/>
        </p:blipFill>
        <p:spPr>
          <a:xfrm>
            <a:off x="1810373" y="1080431"/>
            <a:ext cx="3457526" cy="2294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514</TotalTime>
  <Words>29</Words>
  <Application>Microsoft Office PowerPoint</Application>
  <PresentationFormat>A4 용지(210x297mm)</PresentationFormat>
  <Paragraphs>13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128</cp:revision>
  <dcterms:created xsi:type="dcterms:W3CDTF">2025-08-29T06:58:03Z</dcterms:created>
  <dcterms:modified xsi:type="dcterms:W3CDTF">2026-01-05T08:17:45Z</dcterms:modified>
</cp:coreProperties>
</file>