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4972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DW03.0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32492" y="411796"/>
            <a:ext cx="123495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SOFTWARE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2919069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: </a:t>
            </a:r>
            <a:r>
              <a:rPr lang="ko-KR" altLang="en-US" sz="1100" dirty="0"/>
              <a:t>소프트웨어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GUI </a:t>
            </a:r>
            <a:r>
              <a:rPr lang="ko-KR" altLang="en-US" sz="1100" dirty="0"/>
              <a:t>소프트웨어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623842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디지털 </a:t>
            </a:r>
            <a:r>
              <a:rPr lang="en-US" altLang="ko-KR" sz="1100" dirty="0"/>
              <a:t>PA </a:t>
            </a:r>
            <a:r>
              <a:rPr lang="ko-KR" altLang="en-US" sz="1100" dirty="0"/>
              <a:t>시스템 운영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GUI </a:t>
            </a:r>
            <a:r>
              <a:rPr lang="ko-KR" altLang="en-US" sz="1100" dirty="0" smtClean="0"/>
              <a:t>소프트웨어</a:t>
            </a:r>
            <a:endParaRPr lang="ko-KR" altLang="en-US" sz="1100" dirty="0"/>
          </a:p>
        </p:txBody>
      </p:sp>
      <p:pic>
        <p:nvPicPr>
          <p:cNvPr id="8" name="내용 개체 틀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56" b="24598"/>
          <a:stretch/>
        </p:blipFill>
        <p:spPr>
          <a:xfrm>
            <a:off x="1515922" y="1123461"/>
            <a:ext cx="4321622" cy="21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11</Words>
  <Application>Microsoft Office PowerPoint</Application>
  <PresentationFormat>A4 용지(210x297mm)</PresentationFormat>
  <Paragraphs>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42</cp:revision>
  <dcterms:created xsi:type="dcterms:W3CDTF">2025-08-29T06:58:03Z</dcterms:created>
  <dcterms:modified xsi:type="dcterms:W3CDTF">2025-12-29T08:01:25Z</dcterms:modified>
</cp:coreProperties>
</file>