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278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458733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DWS003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67661" y="435242"/>
            <a:ext cx="169206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WALL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00720" cy="16235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3W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en-US" altLang="ko-KR" sz="1100" dirty="0" smtClean="0"/>
              <a:t>3.3</a:t>
            </a:r>
            <a:r>
              <a:rPr lang="ko-KR" altLang="en-US" sz="1100" dirty="0" smtClean="0"/>
              <a:t>㏀ </a:t>
            </a:r>
            <a:r>
              <a:rPr lang="en-US" altLang="ko-KR" sz="1100" dirty="0" smtClean="0"/>
              <a:t>/ 5</a:t>
            </a:r>
            <a:r>
              <a:rPr lang="ko-KR" altLang="en-US" sz="1100" dirty="0"/>
              <a:t> </a:t>
            </a:r>
            <a:r>
              <a:rPr lang="ko-KR" altLang="en-US" sz="1100" dirty="0" smtClean="0"/>
              <a:t>㏀ </a:t>
            </a:r>
            <a:r>
              <a:rPr lang="en-US" altLang="ko-KR" sz="1100" dirty="0" smtClean="0"/>
              <a:t>(±</a:t>
            </a:r>
            <a:r>
              <a:rPr lang="en-US" altLang="ko-KR" sz="1100" dirty="0"/>
              <a:t>20</a:t>
            </a:r>
            <a:r>
              <a:rPr lang="en-US" altLang="ko-KR" sz="1100" dirty="0" smtClean="0"/>
              <a:t>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300Hz~12kHz (±20)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</a:t>
            </a:r>
            <a:r>
              <a:rPr lang="el-GR" altLang="ko-KR" sz="1100" dirty="0"/>
              <a:t>Φ </a:t>
            </a:r>
            <a:r>
              <a:rPr lang="en-US" altLang="ko-KR" sz="1100" dirty="0"/>
              <a:t>x D)mm		: 180 x 255 x </a:t>
            </a:r>
            <a:r>
              <a:rPr lang="en-US" altLang="ko-KR" sz="1100" dirty="0" smtClean="0"/>
              <a:t>125 (±20)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Wall</a:t>
            </a:r>
            <a:r>
              <a:rPr lang="ko-KR" altLang="en-US" sz="1100" dirty="0"/>
              <a:t>형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 smtClean="0"/>
              <a:t>1.2</a:t>
            </a:r>
            <a:r>
              <a:rPr lang="en-US" altLang="ko-KR" sz="1100" dirty="0" smtClean="0"/>
              <a:t>kg </a:t>
            </a:r>
            <a:r>
              <a:rPr lang="en-US" altLang="ko-KR" sz="1100" dirty="0"/>
              <a:t>(±20</a:t>
            </a:r>
            <a:r>
              <a:rPr lang="en-US" altLang="ko-KR" sz="1100" dirty="0" smtClean="0"/>
              <a:t>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음압감도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</a:t>
            </a:r>
            <a:r>
              <a:rPr lang="en-US" altLang="ko-KR" sz="1100"/>
              <a:t>: </a:t>
            </a:r>
            <a:r>
              <a:rPr lang="en-US" altLang="ko-KR" sz="1100" smtClean="0"/>
              <a:t>96</a:t>
            </a:r>
            <a:r>
              <a:rPr lang="en-US" altLang="ko-KR" sz="1100" smtClean="0"/>
              <a:t>dB </a:t>
            </a:r>
            <a:r>
              <a:rPr lang="en-US" altLang="ko-KR" sz="1100" dirty="0"/>
              <a:t>(±20</a:t>
            </a:r>
            <a:r>
              <a:rPr lang="en-US" altLang="ko-KR" sz="1100" dirty="0" smtClean="0"/>
              <a:t>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PA</a:t>
            </a:r>
            <a:r>
              <a:rPr lang="ko-KR" altLang="en-US" sz="1100" dirty="0" err="1"/>
              <a:t>용스피커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728311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벽부형</a:t>
            </a:r>
            <a:r>
              <a:rPr lang="ko-KR" altLang="en-US" sz="1100" dirty="0"/>
              <a:t> 스피커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후면 고리에 걸어 간단한 고정 설치 가능</a:t>
            </a:r>
          </a:p>
        </p:txBody>
      </p:sp>
      <p:pic>
        <p:nvPicPr>
          <p:cNvPr id="9" name="내용 개체 틀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96" b="10169"/>
          <a:stretch/>
        </p:blipFill>
        <p:spPr>
          <a:xfrm>
            <a:off x="2123604" y="1208584"/>
            <a:ext cx="2939333" cy="2234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</TotalTime>
  <Words>13</Words>
  <Application>Microsoft Office PowerPoint</Application>
  <PresentationFormat>A4 용지(210x297mm)</PresentationFormat>
  <Paragraphs>12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24</cp:revision>
  <dcterms:created xsi:type="dcterms:W3CDTF">2025-08-29T06:58:03Z</dcterms:created>
  <dcterms:modified xsi:type="dcterms:W3CDTF">2026-01-05T06:33:34Z</dcterms:modified>
</cp:coreProperties>
</file>