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278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5873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DWS010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58688"/>
            <a:ext cx="16920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WALL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96901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1㏀ / 2㏀ (±20)</a:t>
            </a:r>
            <a:endParaRPr lang="en-US" altLang="ko-KR" sz="1100" dirty="0" smtClean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20Hz~15kHz </a:t>
            </a:r>
            <a:r>
              <a:rPr lang="en-US" altLang="ko-KR" sz="1100" dirty="0"/>
              <a:t>(±20)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D)mm		: 180 x 255 x 125 (±20)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Wall</a:t>
            </a:r>
            <a:r>
              <a:rPr lang="ko-KR" altLang="en-US" sz="1100" dirty="0"/>
              <a:t>형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1kg (±</a:t>
            </a:r>
            <a:r>
              <a:rPr lang="en-US" altLang="ko-KR" sz="1100" dirty="0"/>
              <a:t>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 smtClean="0"/>
              <a:t>100</a:t>
            </a:r>
            <a:r>
              <a:rPr lang="en-US" altLang="ko-KR" sz="1100" dirty="0"/>
              <a:t>dB (±20) 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PA</a:t>
            </a:r>
            <a:r>
              <a:rPr lang="ko-KR" altLang="en-US" sz="1100" dirty="0" err="1"/>
              <a:t>용스피커</a:t>
            </a:r>
            <a:endParaRPr lang="ko-KR" altLang="en-US" sz="1100" dirty="0"/>
          </a:p>
          <a:p>
            <a:pPr>
              <a:spcBef>
                <a:spcPts val="264"/>
              </a:spcBef>
            </a:pP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728311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벽부형</a:t>
            </a:r>
            <a:r>
              <a:rPr lang="ko-KR" altLang="en-US" sz="1100" dirty="0"/>
              <a:t> 스피커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후면 고리에 걸어 간단한 고정 설치 가능</a:t>
            </a:r>
          </a:p>
        </p:txBody>
      </p:sp>
      <p:pic>
        <p:nvPicPr>
          <p:cNvPr id="8" name="내용 개체 틀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15" b="10995"/>
          <a:stretch/>
        </p:blipFill>
        <p:spPr>
          <a:xfrm>
            <a:off x="2109046" y="1208843"/>
            <a:ext cx="2703202" cy="212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13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20</cp:revision>
  <dcterms:created xsi:type="dcterms:W3CDTF">2025-08-29T06:58:03Z</dcterms:created>
  <dcterms:modified xsi:type="dcterms:W3CDTF">2026-01-05T07:21:20Z</dcterms:modified>
</cp:coreProperties>
</file>