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10" y="24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587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DWS020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58688"/>
            <a:ext cx="169206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WALL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6094600" cy="20390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정격출력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8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500</a:t>
            </a:r>
            <a:r>
              <a:rPr lang="el-GR" altLang="ko-KR" sz="1100" dirty="0"/>
              <a:t> 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</a:t>
            </a:r>
            <a:r>
              <a:rPr lang="en-US" altLang="ko-KR" sz="1100" dirty="0" smtClean="0"/>
              <a:t>/ 1k</a:t>
            </a:r>
            <a:r>
              <a:rPr lang="el-GR" altLang="ko-KR" sz="1100" dirty="0"/>
              <a:t> 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2k</a:t>
            </a:r>
            <a:r>
              <a:rPr lang="el-GR" altLang="ko-KR" sz="1100" dirty="0"/>
              <a:t> 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/ 4k</a:t>
            </a:r>
            <a:r>
              <a:rPr lang="el-GR" altLang="ko-KR" sz="1100" dirty="0"/>
              <a:t> </a:t>
            </a:r>
            <a:r>
              <a:rPr lang="el-GR" altLang="ko-KR" sz="1100" dirty="0" smtClean="0"/>
              <a:t>Ω</a:t>
            </a:r>
            <a:r>
              <a:rPr lang="en-US" altLang="ko-KR" sz="1100" dirty="0"/>
              <a:t> 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주파수범위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120Hz</a:t>
            </a:r>
            <a:r>
              <a:rPr lang="en-US" altLang="ko-KR" sz="1100" dirty="0"/>
              <a:t>~18kHz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el-GR" altLang="ko-KR" sz="1100" dirty="0"/>
              <a:t>Φ </a:t>
            </a:r>
            <a:r>
              <a:rPr lang="en-US" altLang="ko-KR" sz="1100" dirty="0"/>
              <a:t>x D)mm		: 160 x 220 x </a:t>
            </a:r>
            <a:r>
              <a:rPr lang="en-US" altLang="ko-KR" sz="1100" dirty="0"/>
              <a:t>140 (±20)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Wall</a:t>
            </a:r>
            <a:r>
              <a:rPr lang="ko-KR" altLang="en-US" sz="1100" dirty="0"/>
              <a:t>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 smtClean="0"/>
              <a:t>2.2kg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음압감도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en-US" altLang="ko-KR" sz="1100" dirty="0" smtClean="0"/>
              <a:t>90</a:t>
            </a:r>
            <a:r>
              <a:rPr lang="en-US" altLang="ko-KR" sz="1100" dirty="0" smtClean="0"/>
              <a:t>dB </a:t>
            </a:r>
            <a:r>
              <a:rPr lang="en-US" altLang="ko-KR" sz="1100" dirty="0"/>
              <a:t>(±20)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MDF</a:t>
            </a:r>
          </a:p>
          <a:p>
            <a:pPr>
              <a:spcBef>
                <a:spcPts val="264"/>
              </a:spcBef>
            </a:pP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01044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임피던스</a:t>
            </a:r>
            <a:r>
              <a:rPr lang="ko-KR" altLang="en-US" sz="1100" dirty="0"/>
              <a:t> 탭 조절을 통해 </a:t>
            </a:r>
            <a:r>
              <a:rPr lang="ko-KR" altLang="en-US" sz="1100" dirty="0" err="1"/>
              <a:t>임피던스</a:t>
            </a:r>
            <a:r>
              <a:rPr lang="ko-KR" altLang="en-US" sz="1100" dirty="0"/>
              <a:t> 선택 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4/5/6 </a:t>
            </a:r>
            <a:r>
              <a:rPr lang="ko-KR" altLang="en-US" sz="1100" dirty="0"/>
              <a:t>인치 스피커 </a:t>
            </a:r>
            <a:r>
              <a:rPr lang="ko-KR" altLang="en-US" sz="1100" dirty="0" err="1"/>
              <a:t>유닛</a:t>
            </a:r>
            <a:r>
              <a:rPr lang="ko-KR" altLang="en-US" sz="1100" dirty="0"/>
              <a:t> 내장</a:t>
            </a:r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5" b="14441"/>
          <a:stretch/>
        </p:blipFill>
        <p:spPr>
          <a:xfrm>
            <a:off x="1999853" y="1114800"/>
            <a:ext cx="3285786" cy="220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16</Words>
  <Application>Microsoft Office PowerPoint</Application>
  <PresentationFormat>A4 용지(210x297mm)</PresentationFormat>
  <Paragraphs>13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22</cp:revision>
  <dcterms:created xsi:type="dcterms:W3CDTF">2025-08-29T06:58:03Z</dcterms:created>
  <dcterms:modified xsi:type="dcterms:W3CDTF">2026-01-05T07:32:19Z</dcterms:modified>
</cp:coreProperties>
</file>