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10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5873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DWS060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16920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WALL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5051246" cy="20390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/>
              <a:t>8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166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333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/ 666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1.3k</a:t>
            </a:r>
            <a:r>
              <a:rPr lang="el-GR" altLang="ko-KR" sz="1100" dirty="0" smtClean="0"/>
              <a:t>Ω</a:t>
            </a:r>
            <a:r>
              <a:rPr lang="en-US" altLang="ko-KR" sz="1100" dirty="0"/>
              <a:t>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/>
              <a:t>80Hz~20kHz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: 215 x 295 x </a:t>
            </a:r>
            <a:r>
              <a:rPr lang="en-US" altLang="ko-KR" sz="1100" dirty="0"/>
              <a:t>195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Wall</a:t>
            </a:r>
            <a:r>
              <a:rPr lang="ko-KR" altLang="en-US" sz="1100" dirty="0"/>
              <a:t>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</a:t>
            </a:r>
            <a:r>
              <a:rPr lang="en-US" altLang="ko-KR" sz="1100" smtClean="0"/>
              <a:t>: </a:t>
            </a:r>
            <a:r>
              <a:rPr lang="en-US" altLang="ko-KR" sz="1100" smtClean="0"/>
              <a:t>4.4kg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 smtClean="0"/>
              <a:t>95dB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PA</a:t>
            </a:r>
            <a:r>
              <a:rPr lang="ko-KR" altLang="en-US" sz="1100" dirty="0" err="1"/>
              <a:t>용스피커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MDF</a:t>
            </a:r>
          </a:p>
          <a:p>
            <a:pPr>
              <a:spcBef>
                <a:spcPts val="264"/>
              </a:spcBef>
            </a:pP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010440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ko-KR" altLang="en-US" sz="1100" dirty="0"/>
              <a:t> 탭 조절을 통해 </a:t>
            </a:r>
            <a:r>
              <a:rPr lang="ko-KR" altLang="en-US" sz="1100" dirty="0" err="1"/>
              <a:t>임피던스</a:t>
            </a:r>
            <a:r>
              <a:rPr lang="ko-KR" altLang="en-US" sz="1100" dirty="0"/>
              <a:t> 선택 가능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4/5/6 </a:t>
            </a:r>
            <a:r>
              <a:rPr lang="ko-KR" altLang="en-US" sz="1100" dirty="0"/>
              <a:t>인치 스피커 </a:t>
            </a:r>
            <a:r>
              <a:rPr lang="ko-KR" altLang="en-US" sz="1100" dirty="0" err="1"/>
              <a:t>유닛</a:t>
            </a:r>
            <a:r>
              <a:rPr lang="ko-KR" altLang="en-US" sz="1100" dirty="0"/>
              <a:t> 내장</a:t>
            </a:r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5" b="14441"/>
          <a:stretch/>
        </p:blipFill>
        <p:spPr>
          <a:xfrm>
            <a:off x="1999853" y="1114800"/>
            <a:ext cx="3285786" cy="220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16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24</cp:revision>
  <dcterms:created xsi:type="dcterms:W3CDTF">2025-08-29T06:58:03Z</dcterms:created>
  <dcterms:modified xsi:type="dcterms:W3CDTF">2026-01-05T07:35:31Z</dcterms:modified>
</cp:coreProperties>
</file>