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6896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EMS116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20822" y="411795"/>
            <a:ext cx="262680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EMERGENCY SWITCHER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087657" cy="12080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입력채널 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16 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통신방식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RS-232, 9,600bps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482 x 44 x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3.4kg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데이터수신방식 </a:t>
            </a:r>
            <a:r>
              <a:rPr lang="en-US" altLang="ko-KR" sz="1100" dirty="0"/>
              <a:t>(</a:t>
            </a:r>
            <a:r>
              <a:rPr lang="ko-KR" altLang="en-US" sz="1100" dirty="0"/>
              <a:t>감지회선</a:t>
            </a:r>
            <a:r>
              <a:rPr lang="en-US" altLang="ko-KR" sz="1100" dirty="0"/>
              <a:t>)	: P</a:t>
            </a:r>
            <a:r>
              <a:rPr lang="ko-KR" altLang="en-US" sz="1100" dirty="0"/>
              <a:t>형 </a:t>
            </a:r>
            <a:r>
              <a:rPr lang="en-US" altLang="ko-KR" sz="1100" dirty="0"/>
              <a:t>(16</a:t>
            </a:r>
            <a:r>
              <a:rPr lang="ko-KR" altLang="en-US" sz="1100" dirty="0"/>
              <a:t>회선</a:t>
            </a:r>
            <a:r>
              <a:rPr lang="en-US" altLang="ko-KR" sz="1100" dirty="0"/>
              <a:t>) /R</a:t>
            </a:r>
            <a:r>
              <a:rPr lang="ko-KR" altLang="en-US" sz="1100" dirty="0"/>
              <a:t>형 </a:t>
            </a:r>
            <a:r>
              <a:rPr lang="en-US" altLang="ko-KR" sz="1100" dirty="0"/>
              <a:t>(50</a:t>
            </a:r>
            <a:r>
              <a:rPr lang="ko-KR" altLang="en-US" sz="1100" dirty="0"/>
              <a:t>회선</a:t>
            </a:r>
            <a:r>
              <a:rPr lang="en-US" altLang="ko-KR" sz="1100" dirty="0"/>
              <a:t>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100mA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911053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R</a:t>
            </a:r>
            <a:r>
              <a:rPr lang="ko-KR" altLang="en-US" sz="1100" dirty="0"/>
              <a:t>형</a:t>
            </a:r>
            <a:r>
              <a:rPr lang="en-US" altLang="ko-KR" sz="1100" dirty="0"/>
              <a:t>, P</a:t>
            </a:r>
            <a:r>
              <a:rPr lang="ko-KR" altLang="en-US" sz="1100" dirty="0"/>
              <a:t>형 화재신호 수신 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채널확장 편리하여 별도의 배선작업 불필요</a:t>
            </a:r>
            <a:endParaRPr lang="ko-KR" altLang="en-US" sz="1100" dirty="0"/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560" b="43845"/>
          <a:stretch/>
        </p:blipFill>
        <p:spPr>
          <a:xfrm>
            <a:off x="1119836" y="2109178"/>
            <a:ext cx="5041702" cy="63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505</TotalTime>
  <Words>17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120</cp:revision>
  <dcterms:created xsi:type="dcterms:W3CDTF">2025-08-29T06:58:03Z</dcterms:created>
  <dcterms:modified xsi:type="dcterms:W3CDTF">2025-12-29T07:04:31Z</dcterms:modified>
</cp:coreProperties>
</file>