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82402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EVP102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02830" y="458688"/>
            <a:ext cx="163275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EVENT PLAYER</a:t>
            </a:r>
            <a:endParaRPr lang="ko-KR" altLang="en-US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5289910" cy="18312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Micro SD</a:t>
            </a:r>
            <a:r>
              <a:rPr lang="ko-KR" altLang="en-US" sz="1100" dirty="0"/>
              <a:t>카드</a:t>
            </a:r>
            <a:r>
              <a:rPr lang="en-US" altLang="ko-KR" sz="1100" dirty="0"/>
              <a:t>/USB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용량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32GB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50Hz~18kHz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출력단자형식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XLR, RCA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</a:t>
            </a:r>
            <a:r>
              <a:rPr lang="en-US" altLang="ko-KR" sz="1100" dirty="0" smtClean="0"/>
              <a:t>x </a:t>
            </a:r>
            <a:r>
              <a:rPr lang="en-US" altLang="ko-KR" sz="1100" dirty="0"/>
              <a:t>H x D)mm		: 482 x 44 x 350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/>
              <a:t>이벤트플레이어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잡음비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80dB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:		 </a:t>
            </a:r>
            <a:r>
              <a:rPr lang="en-US" altLang="ko-KR" sz="1100" dirty="0"/>
              <a:t>3.6kg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DC 24V / 0.5A </a:t>
            </a:r>
            <a:r>
              <a:rPr lang="ko-KR" altLang="en-US" sz="1100" dirty="0"/>
              <a:t>이하</a:t>
            </a:r>
            <a:r>
              <a:rPr lang="en-US" altLang="ko-KR" sz="1100" dirty="0"/>
              <a:t>, DC 24V (Adaptor) / 1.5A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342262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SD </a:t>
            </a:r>
            <a:r>
              <a:rPr lang="ko-KR" altLang="en-US" sz="1100" dirty="0"/>
              <a:t>카드를 이용하여 </a:t>
            </a:r>
            <a:r>
              <a:rPr lang="en-US" altLang="ko-KR" sz="1100" dirty="0"/>
              <a:t>16</a:t>
            </a:r>
            <a:r>
              <a:rPr lang="ko-KR" altLang="en-US" sz="1100" dirty="0"/>
              <a:t>가지 </a:t>
            </a:r>
            <a:r>
              <a:rPr lang="ko-KR" altLang="en-US" sz="1100" dirty="0" err="1"/>
              <a:t>이벤트곡을</a:t>
            </a:r>
            <a:r>
              <a:rPr lang="ko-KR" altLang="en-US" sz="1100" dirty="0"/>
              <a:t> 선택 재생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여러개의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음원</a:t>
            </a:r>
            <a:r>
              <a:rPr lang="ko-KR" altLang="en-US" sz="1100" dirty="0"/>
              <a:t> 파일을 </a:t>
            </a:r>
            <a:r>
              <a:rPr lang="en-US" altLang="ko-KR" sz="1100" dirty="0"/>
              <a:t>USB</a:t>
            </a:r>
            <a:r>
              <a:rPr lang="ko-KR" altLang="en-US" sz="1100" dirty="0"/>
              <a:t>에 저장하여 재생 가능</a:t>
            </a:r>
          </a:p>
        </p:txBody>
      </p:sp>
      <p:pic>
        <p:nvPicPr>
          <p:cNvPr id="8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368" b="43204"/>
          <a:stretch/>
        </p:blipFill>
        <p:spPr>
          <a:xfrm>
            <a:off x="1638096" y="2070098"/>
            <a:ext cx="4035873" cy="58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20</Words>
  <Application>Microsoft Office PowerPoint</Application>
  <PresentationFormat>A4 용지(210x297mm)</PresentationFormat>
  <Paragraphs>13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15</cp:revision>
  <dcterms:created xsi:type="dcterms:W3CDTF">2025-08-29T06:58:03Z</dcterms:created>
  <dcterms:modified xsi:type="dcterms:W3CDTF">2025-12-23T07:58:59Z</dcterms:modified>
</cp:coreProperties>
</file>