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342" y="-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xmlns="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:a16="http://schemas.microsoft.com/office/drawing/2014/main" xmlns="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275990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HJP001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706ABDD-5714-A56A-4820-19C5D569E601}"/>
              </a:ext>
            </a:extLst>
          </p:cNvPr>
          <p:cNvSpPr txBox="1"/>
          <p:nvPr/>
        </p:nvSpPr>
        <p:spPr>
          <a:xfrm>
            <a:off x="2193261" y="405189"/>
            <a:ext cx="2072299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 smtClean="0">
                <a:solidFill>
                  <a:schemeClr val="bg1"/>
                </a:solidFill>
              </a:rPr>
              <a:t>HDMI JACK PANEL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2952731" cy="141577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용도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HDMI</a:t>
            </a:r>
            <a:r>
              <a:rPr lang="ko-KR" altLang="en-US" sz="1100" dirty="0"/>
              <a:t>용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재질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</a:t>
            </a:r>
            <a:r>
              <a:rPr lang="en-US" altLang="ko-KR" sz="1100" dirty="0" smtClean="0"/>
              <a:t>	: </a:t>
            </a:r>
            <a:r>
              <a:rPr lang="ko-KR" altLang="en-US" sz="1100" dirty="0"/>
              <a:t>알루미늄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외형규격</a:t>
            </a:r>
            <a:r>
              <a:rPr lang="en-US" altLang="ko-KR" sz="1100" dirty="0"/>
              <a:t>(W x H)mm		: 70 x 115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커넥터</a:t>
            </a:r>
            <a:r>
              <a:rPr lang="en-US" altLang="ko-KR" sz="1100" dirty="0"/>
              <a:t>: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HDMI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재크수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1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접속방식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ko-KR" altLang="en-US" sz="1100" dirty="0" err="1"/>
              <a:t>벽부형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무게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0.08kg</a:t>
            </a:r>
            <a:endParaRPr lang="en-US" altLang="ko-KR" sz="11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686085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en-US" altLang="ko-KR" sz="1100" dirty="0" smtClean="0"/>
              <a:t>HDMI</a:t>
            </a:r>
            <a:r>
              <a:rPr lang="ko-KR" altLang="en-US" sz="1100" dirty="0" smtClean="0"/>
              <a:t>용</a:t>
            </a:r>
            <a:endParaRPr lang="ko-KR" altLang="en-US" sz="1100" dirty="0"/>
          </a:p>
        </p:txBody>
      </p:sp>
      <p:pic>
        <p:nvPicPr>
          <p:cNvPr id="8" name="내용 개체 틀 20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917" b="10155"/>
          <a:stretch/>
        </p:blipFill>
        <p:spPr>
          <a:xfrm>
            <a:off x="2130347" y="1137137"/>
            <a:ext cx="3169494" cy="2311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159</TotalTime>
  <Words>7</Words>
  <Application>Microsoft Office PowerPoint</Application>
  <PresentationFormat>A4 용지(210x297mm)</PresentationFormat>
  <Paragraphs>10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98</cp:revision>
  <dcterms:created xsi:type="dcterms:W3CDTF">2025-08-29T06:58:03Z</dcterms:created>
  <dcterms:modified xsi:type="dcterms:W3CDTF">2025-12-30T00:43:33Z</dcterms:modified>
</cp:coreProperties>
</file>