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75990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HJP002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93261" y="405189"/>
            <a:ext cx="2072299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HDMI JACK PANEL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324628" cy="1415772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HDMI</a:t>
            </a:r>
            <a:r>
              <a:rPr lang="ko-KR" altLang="en-US" sz="1100" dirty="0"/>
              <a:t>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알루미늄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smtClean="0"/>
              <a:t>외형규격</a:t>
            </a:r>
            <a:r>
              <a:rPr lang="en-US" altLang="ko-KR" sz="1100" dirty="0" smtClean="0"/>
              <a:t>(W x H)mm		</a:t>
            </a:r>
            <a:r>
              <a:rPr lang="en-US" altLang="ko-KR" sz="1100" dirty="0"/>
              <a:t>: 115 x </a:t>
            </a:r>
            <a:r>
              <a:rPr lang="en-US" altLang="ko-KR" sz="1100" dirty="0" smtClean="0"/>
              <a:t>115</a:t>
            </a:r>
            <a:endParaRPr lang="ko-KR" altLang="en-US" sz="1100" dirty="0" smtClean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smtClean="0"/>
              <a:t>커넥터</a:t>
            </a:r>
            <a:r>
              <a:rPr lang="en-US" altLang="ko-KR" sz="1100" dirty="0"/>
              <a:t>:			</a:t>
            </a:r>
            <a:r>
              <a:rPr lang="en-US" altLang="ko-KR" sz="1100" dirty="0" smtClean="0"/>
              <a:t>	: </a:t>
            </a:r>
            <a:r>
              <a:rPr lang="en-US" altLang="ko-KR" sz="1100" dirty="0" smtClean="0"/>
              <a:t>HDMI, POWER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재크수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en-US" altLang="ko-KR" sz="1100" dirty="0"/>
              <a:t>2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접속방식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벽부형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 smtClean="0"/>
              <a:t>0.17kg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686085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 smtClean="0"/>
              <a:t>HDMI</a:t>
            </a:r>
            <a:r>
              <a:rPr lang="ko-KR" altLang="en-US" sz="1100" dirty="0" smtClean="0"/>
              <a:t>용</a:t>
            </a:r>
            <a:endParaRPr lang="ko-KR" altLang="en-US" sz="1100" dirty="0"/>
          </a:p>
        </p:txBody>
      </p:sp>
      <p:pic>
        <p:nvPicPr>
          <p:cNvPr id="9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972" b="20353"/>
          <a:stretch/>
        </p:blipFill>
        <p:spPr>
          <a:xfrm>
            <a:off x="1746738" y="1162078"/>
            <a:ext cx="3685115" cy="2235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160</TotalTime>
  <Words>7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99</cp:revision>
  <dcterms:created xsi:type="dcterms:W3CDTF">2025-08-29T06:58:03Z</dcterms:created>
  <dcterms:modified xsi:type="dcterms:W3CDTF">2025-12-30T00:44:57Z</dcterms:modified>
</cp:coreProperties>
</file>