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91407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HNS050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176176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HORN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200Ω</a:t>
            </a:r>
            <a:r>
              <a:rPr lang="en-US" altLang="ko-KR" sz="1100" dirty="0"/>
              <a:t> / </a:t>
            </a:r>
            <a:r>
              <a:rPr lang="en-US" altLang="ko-KR" sz="1100" dirty="0"/>
              <a:t>100v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80Hz-17kHz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350 x 260 x </a:t>
            </a:r>
            <a:r>
              <a:rPr lang="en-US" altLang="ko-KR" sz="1100" dirty="0"/>
              <a:t>295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3.4kg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/>
              <a:t>99dB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드라이버유니트</a:t>
            </a:r>
            <a:r>
              <a:rPr lang="ko-KR" altLang="en-US" sz="1100" dirty="0"/>
              <a:t> 포함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5713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50W </a:t>
            </a:r>
            <a:r>
              <a:rPr lang="ko-KR" altLang="en-US" sz="1100" dirty="0"/>
              <a:t>혼 타입 스피커</a:t>
            </a:r>
          </a:p>
        </p:txBody>
      </p:sp>
      <p:pic>
        <p:nvPicPr>
          <p:cNvPr id="8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15" b="13287"/>
          <a:stretch/>
        </p:blipFill>
        <p:spPr>
          <a:xfrm>
            <a:off x="2004378" y="1208583"/>
            <a:ext cx="3474078" cy="2223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103</cp:revision>
  <dcterms:created xsi:type="dcterms:W3CDTF">2025-08-29T06:58:03Z</dcterms:created>
  <dcterms:modified xsi:type="dcterms:W3CDTF">2026-01-05T08:14:33Z</dcterms:modified>
</cp:coreProperties>
</file>