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10" y="24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91407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HNS100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93261" y="405189"/>
            <a:ext cx="176176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HORN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4723000" cy="15337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100W</a:t>
            </a:r>
            <a:endParaRPr lang="ko-KR" altLang="en-US" sz="1100" dirty="0"/>
          </a:p>
          <a:p>
            <a:pPr marL="171450" indent="-1714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en-US" altLang="ko-KR" sz="1100" dirty="0"/>
              <a:t>1</a:t>
            </a:r>
            <a:r>
              <a:rPr lang="el-GR" altLang="ko-KR" sz="1100" dirty="0" smtClean="0"/>
              <a:t>00Ω</a:t>
            </a:r>
            <a:r>
              <a:rPr lang="en-US" altLang="ko-KR" sz="1100" dirty="0" smtClean="0"/>
              <a:t>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</a:t>
            </a:r>
            <a:r>
              <a:rPr lang="en-US" altLang="ko-KR" sz="1100" smtClean="0"/>
              <a:t>: </a:t>
            </a:r>
            <a:r>
              <a:rPr lang="en-US" altLang="ko-KR" sz="1100" smtClean="0"/>
              <a:t>1</a:t>
            </a:r>
            <a:r>
              <a:rPr lang="en-US" altLang="ko-KR" sz="1100" smtClean="0"/>
              <a:t>80-12kHz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</a:t>
            </a:r>
            <a:r>
              <a:rPr lang="el-GR" altLang="ko-KR" sz="1100" dirty="0"/>
              <a:t>Φ </a:t>
            </a:r>
            <a:r>
              <a:rPr lang="en-US" altLang="ko-KR" sz="1100" dirty="0"/>
              <a:t>x D)mm		: 390 x </a:t>
            </a:r>
            <a:r>
              <a:rPr lang="en-US" altLang="ko-KR" sz="1100" dirty="0"/>
              <a:t>200 (±20)</a:t>
            </a:r>
            <a:endParaRPr lang="en-US" altLang="ko-KR" sz="1100" dirty="0"/>
          </a:p>
          <a:p>
            <a:pPr marL="171450" indent="-1714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ko-KR" altLang="en-US" sz="1100" dirty="0" err="1" smtClean="0"/>
              <a:t>호온스피커</a:t>
            </a:r>
            <a:r>
              <a:rPr lang="ko-KR" altLang="en-US" sz="1100" dirty="0" smtClean="0"/>
              <a:t> </a:t>
            </a:r>
            <a:endParaRPr lang="ko-KR" altLang="en-US" sz="1100" dirty="0"/>
          </a:p>
          <a:p>
            <a:pPr marL="171450" indent="-1714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5.9kg (±20)</a:t>
            </a:r>
            <a:endParaRPr lang="ko-KR" altLang="en-US" sz="1100" dirty="0"/>
          </a:p>
          <a:p>
            <a:pPr marL="171450" indent="-1714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103dB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드라이버유니트</a:t>
            </a:r>
            <a:r>
              <a:rPr lang="ko-KR" altLang="en-US" sz="1100" dirty="0"/>
              <a:t> </a:t>
            </a:r>
            <a:r>
              <a:rPr lang="ko-KR" altLang="en-US" sz="1100" dirty="0" smtClean="0"/>
              <a:t>포함</a:t>
            </a:r>
            <a:r>
              <a:rPr lang="en-US" altLang="ko-KR" sz="1100" dirty="0" smtClean="0"/>
              <a:t>6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5340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100" dirty="0" smtClean="0"/>
              <a:t>100W </a:t>
            </a:r>
            <a:r>
              <a:rPr lang="ko-KR" altLang="en-US" sz="1100" dirty="0"/>
              <a:t>혼 타입 스피커</a:t>
            </a:r>
          </a:p>
        </p:txBody>
      </p:sp>
      <p:pic>
        <p:nvPicPr>
          <p:cNvPr id="9" name="내용 개체 틀 1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2" b="14230"/>
          <a:stretch/>
        </p:blipFill>
        <p:spPr>
          <a:xfrm>
            <a:off x="2054030" y="1091864"/>
            <a:ext cx="3200580" cy="2268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</TotalTime>
  <Words>8</Words>
  <Application>Microsoft Office PowerPoint</Application>
  <PresentationFormat>A4 용지(210x297mm)</PresentationFormat>
  <Paragraphs>11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104</cp:revision>
  <dcterms:created xsi:type="dcterms:W3CDTF">2025-08-29T06:58:03Z</dcterms:created>
  <dcterms:modified xsi:type="dcterms:W3CDTF">2026-01-05T07:37:37Z</dcterms:modified>
</cp:coreProperties>
</file>