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9516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LAC122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32492" y="411796"/>
            <a:ext cx="286687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LAN AUDIO CONTROLLER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068421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입력채널수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70dB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0.3%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30Hz~15kHz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1A </a:t>
            </a:r>
            <a:r>
              <a:rPr lang="ko-KR" altLang="en-US" sz="1100" dirty="0"/>
              <a:t>이하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44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RS-232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입력채널종류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Line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LAN AUDIO CONTROLLER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7W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3.5kg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36088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오디오</a:t>
            </a:r>
            <a:r>
              <a:rPr lang="en-US" altLang="ko-KR" sz="1100" dirty="0"/>
              <a:t>, </a:t>
            </a:r>
            <a:r>
              <a:rPr lang="ko-KR" altLang="en-US" sz="1100" dirty="0"/>
              <a:t>접점</a:t>
            </a:r>
            <a:r>
              <a:rPr lang="en-US" altLang="ko-KR" sz="1100" dirty="0"/>
              <a:t>, RS-232 </a:t>
            </a:r>
            <a:r>
              <a:rPr lang="ko-KR" altLang="en-US" sz="1100" dirty="0"/>
              <a:t>통신을 </a:t>
            </a:r>
            <a:r>
              <a:rPr lang="en-US" altLang="ko-KR" sz="1100" dirty="0"/>
              <a:t>LAN</a:t>
            </a:r>
            <a:r>
              <a:rPr lang="ko-KR" altLang="en-US" sz="1100" dirty="0"/>
              <a:t>으로 송수신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최대 송신 측 </a:t>
            </a:r>
            <a:r>
              <a:rPr lang="en-US" altLang="ko-KR" sz="1100" dirty="0"/>
              <a:t>1</a:t>
            </a:r>
            <a:r>
              <a:rPr lang="ko-KR" altLang="en-US" sz="1100" dirty="0"/>
              <a:t>대 수신 측 </a:t>
            </a:r>
            <a:r>
              <a:rPr lang="en-US" altLang="ko-KR" sz="1100" dirty="0"/>
              <a:t>8</a:t>
            </a:r>
            <a:r>
              <a:rPr lang="ko-KR" altLang="en-US" sz="1100" dirty="0"/>
              <a:t>대까지 사용 지원</a:t>
            </a:r>
            <a:endParaRPr lang="ko-KR" altLang="en-US" sz="1100" dirty="0"/>
          </a:p>
        </p:txBody>
      </p:sp>
      <p:pic>
        <p:nvPicPr>
          <p:cNvPr id="8" name="내용 개체 틀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72" b="44272"/>
          <a:stretch/>
        </p:blipFill>
        <p:spPr>
          <a:xfrm>
            <a:off x="1145727" y="2148253"/>
            <a:ext cx="4753322" cy="55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25</Words>
  <Application>Microsoft Office PowerPoint</Application>
  <PresentationFormat>A4 용지(210x297mm)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40</cp:revision>
  <dcterms:created xsi:type="dcterms:W3CDTF">2025-08-29T06:58:03Z</dcterms:created>
  <dcterms:modified xsi:type="dcterms:W3CDTF">2025-12-29T07:57:29Z</dcterms:modified>
</cp:coreProperties>
</file>