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4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681551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MEC100N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472458" y="423519"/>
            <a:ext cx="254691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MIC EXTENSION CORD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234860" cy="79252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크기</a:t>
            </a:r>
            <a:r>
              <a:rPr lang="en-US" altLang="ko-KR" sz="1100" dirty="0"/>
              <a:t>(</a:t>
            </a:r>
            <a:r>
              <a:rPr lang="ko-KR" altLang="en-US" sz="1100" dirty="0"/>
              <a:t>길이</a:t>
            </a:r>
            <a:r>
              <a:rPr lang="en-US" altLang="ko-KR" sz="1100" dirty="0"/>
              <a:t>)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100m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커넥터종류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XLR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케이블종류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마이크케이블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3kg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1348126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마이크 케이블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4 Core Shield Line</a:t>
            </a:r>
            <a:endParaRPr lang="ko-KR" altLang="en-US" sz="1100" dirty="0"/>
          </a:p>
        </p:txBody>
      </p:sp>
      <p:pic>
        <p:nvPicPr>
          <p:cNvPr id="9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689" b="21136"/>
          <a:stretch/>
        </p:blipFill>
        <p:spPr>
          <a:xfrm>
            <a:off x="1715796" y="1386283"/>
            <a:ext cx="3745558" cy="1841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</TotalTime>
  <Words>14</Words>
  <Application>Microsoft Office PowerPoint</Application>
  <PresentationFormat>A4 용지(210x297mm)</PresentationFormat>
  <Paragraphs>8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75</cp:revision>
  <dcterms:created xsi:type="dcterms:W3CDTF">2025-08-29T06:58:03Z</dcterms:created>
  <dcterms:modified xsi:type="dcterms:W3CDTF">2025-12-30T00:22:50Z</dcterms:modified>
</cp:coreProperties>
</file>