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54538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MJB002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93261" y="405189"/>
            <a:ext cx="162467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MIC </a:t>
            </a:r>
            <a:r>
              <a:rPr lang="en-US" altLang="ko-KR" b="1" dirty="0" smtClean="0">
                <a:solidFill>
                  <a:schemeClr val="bg1"/>
                </a:solidFill>
              </a:rPr>
              <a:t>JACK </a:t>
            </a:r>
            <a:r>
              <a:rPr lang="en-US" altLang="ko-KR" b="1" dirty="0">
                <a:solidFill>
                  <a:schemeClr val="bg1"/>
                </a:solidFill>
              </a:rPr>
              <a:t>BOX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411190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마이크용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</a:t>
            </a:r>
            <a:r>
              <a:rPr lang="en-US" altLang="ko-KR" sz="1100" dirty="0"/>
              <a:t>, </a:t>
            </a:r>
            <a:r>
              <a:rPr lang="ko-KR" altLang="en-US" sz="1100" dirty="0"/>
              <a:t>주물 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160 x 100 x 130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</a:t>
            </a:r>
            <a:r>
              <a:rPr lang="en-US" altLang="ko-KR" sz="1100" dirty="0"/>
              <a:t>: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XLR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재크수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접속방식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삽입형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0.91kg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73738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마이크용</a:t>
            </a:r>
            <a:endParaRPr lang="ko-KR" altLang="en-US" sz="1100" dirty="0"/>
          </a:p>
        </p:txBody>
      </p:sp>
      <p:pic>
        <p:nvPicPr>
          <p:cNvPr id="9" name="내용 개체 틀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41" b="19631"/>
          <a:stretch/>
        </p:blipFill>
        <p:spPr>
          <a:xfrm>
            <a:off x="2000912" y="1176216"/>
            <a:ext cx="3603031" cy="2148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6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91</cp:revision>
  <dcterms:created xsi:type="dcterms:W3CDTF">2025-08-29T06:58:03Z</dcterms:created>
  <dcterms:modified xsi:type="dcterms:W3CDTF">2025-12-30T00:37:56Z</dcterms:modified>
</cp:coreProperties>
</file>