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652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MJP001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1870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JACK </a:t>
            </a:r>
            <a:r>
              <a:rPr lang="en-US" altLang="ko-KR" b="1" dirty="0" smtClean="0">
                <a:solidFill>
                  <a:schemeClr val="bg1"/>
                </a:solidFill>
              </a:rPr>
              <a:t>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295273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마이크용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H)mm		: 70 x 115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삽입형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0.06kg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73738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마이크용</a:t>
            </a:r>
            <a:endParaRPr lang="ko-KR" altLang="en-US" sz="1100" dirty="0"/>
          </a:p>
        </p:txBody>
      </p:sp>
      <p:pic>
        <p:nvPicPr>
          <p:cNvPr id="8" name="내용 개체 틀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24" b="10821"/>
          <a:stretch/>
        </p:blipFill>
        <p:spPr>
          <a:xfrm>
            <a:off x="2071063" y="1075359"/>
            <a:ext cx="3115602" cy="233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6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92</cp:revision>
  <dcterms:created xsi:type="dcterms:W3CDTF">2025-08-29T06:58:03Z</dcterms:created>
  <dcterms:modified xsi:type="dcterms:W3CDTF">2025-12-30T00:39:01Z</dcterms:modified>
</cp:coreProperties>
</file>