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4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46522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MJP016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193261" y="405189"/>
            <a:ext cx="265252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MULTI MIC JACK PANEL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015249" cy="141577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용도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마이크용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재질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알루미늄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</a:t>
            </a:r>
            <a:r>
              <a:rPr lang="en-US" altLang="ko-KR" sz="1100" dirty="0"/>
              <a:t>(W x H)mm		: 310 x 130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커넥터</a:t>
            </a:r>
            <a:r>
              <a:rPr lang="en-US" altLang="ko-KR" sz="1100" dirty="0"/>
              <a:t>: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XLR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재크수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16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접속방식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 err="1"/>
              <a:t>삽입형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0.51kg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73738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smtClean="0"/>
              <a:t>마이크용</a:t>
            </a:r>
            <a:endParaRPr lang="ko-KR" altLang="en-US" sz="1100" dirty="0"/>
          </a:p>
        </p:txBody>
      </p:sp>
      <p:pic>
        <p:nvPicPr>
          <p:cNvPr id="9" name="내용 개체 틀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264" b="29300"/>
          <a:stretch/>
        </p:blipFill>
        <p:spPr>
          <a:xfrm>
            <a:off x="1477161" y="1419468"/>
            <a:ext cx="4321622" cy="1790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</TotalTime>
  <Words>7</Words>
  <Application>Microsoft Office PowerPoint</Application>
  <PresentationFormat>A4 용지(210x297mm)</PresentationFormat>
  <Paragraphs>10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95</cp:revision>
  <dcterms:created xsi:type="dcterms:W3CDTF">2025-08-29T06:58:03Z</dcterms:created>
  <dcterms:modified xsi:type="dcterms:W3CDTF">2025-12-30T00:42:00Z</dcterms:modified>
</cp:coreProperties>
</file>