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482" y="-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xmlns="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xmlns="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846659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MSB018</a:t>
            </a:r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	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706ABDD-5714-A56A-4820-19C5D569E601}"/>
              </a:ext>
            </a:extLst>
          </p:cNvPr>
          <p:cNvSpPr txBox="1"/>
          <p:nvPr/>
        </p:nvSpPr>
        <p:spPr>
          <a:xfrm>
            <a:off x="2214553" y="411796"/>
            <a:ext cx="1289007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 smtClean="0">
                <a:solidFill>
                  <a:schemeClr val="bg1"/>
                </a:solidFill>
              </a:rPr>
              <a:t>MIC STAND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263714" cy="100027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종류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Boom</a:t>
            </a:r>
            <a:r>
              <a:rPr lang="ko-KR" altLang="en-US" sz="1100" dirty="0"/>
              <a:t>형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받침대재질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</a:t>
            </a:r>
            <a:r>
              <a:rPr lang="ko-KR" altLang="en-US" sz="1100" dirty="0"/>
              <a:t>강철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크기</a:t>
            </a:r>
            <a:r>
              <a:rPr lang="en-US" altLang="ko-KR" sz="1100" dirty="0"/>
              <a:t>(H)mm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1,000 ~ 1,900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받침대크기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500mm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2.4kg</a:t>
            </a:r>
            <a:endParaRPr lang="en-US" altLang="ko-KR" sz="11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2205732" cy="584775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en-US" altLang="ko-KR" sz="1100" dirty="0"/>
              <a:t>BOOM-Type</a:t>
            </a:r>
            <a:r>
              <a:rPr lang="ko-KR" altLang="en-US" sz="1100" dirty="0"/>
              <a:t>의 마이크 스탠드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하단 삼발이 각도 조절부분 견고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중단 높이 조절 핸들</a:t>
            </a:r>
            <a:endParaRPr lang="ko-KR" altLang="en-US" sz="1100" dirty="0"/>
          </a:p>
        </p:txBody>
      </p:sp>
      <p:pic>
        <p:nvPicPr>
          <p:cNvPr id="9" name="내용 개체 틀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381" b="1741"/>
          <a:stretch/>
        </p:blipFill>
        <p:spPr>
          <a:xfrm>
            <a:off x="2182542" y="1036319"/>
            <a:ext cx="2587711" cy="2351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159</TotalTime>
  <Words>17</Words>
  <Application>Microsoft Office PowerPoint</Application>
  <PresentationFormat>A4 용지(210x297mm)</PresentationFormat>
  <Paragraphs>10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85</cp:revision>
  <dcterms:created xsi:type="dcterms:W3CDTF">2025-08-29T06:58:03Z</dcterms:created>
  <dcterms:modified xsi:type="dcterms:W3CDTF">2025-12-26T08:17:13Z</dcterms:modified>
</cp:coreProperties>
</file>