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846659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MSD030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214553" y="411796"/>
            <a:ext cx="128900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MIC STAND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185167" cy="100027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탁상형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받침대재질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강철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(H)mm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350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받침대크기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160 x 25mm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2.5kg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931619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ko-KR" sz="1100" dirty="0"/>
              <a:t>Desk-Type</a:t>
            </a:r>
            <a:r>
              <a:rPr lang="ko-KR" altLang="en-US" sz="1100" dirty="0"/>
              <a:t>의 마이크 스탠드</a:t>
            </a:r>
            <a:endParaRPr lang="ko-KR" altLang="en-US" sz="1100" dirty="0"/>
          </a:p>
        </p:txBody>
      </p:sp>
      <p:pic>
        <p:nvPicPr>
          <p:cNvPr id="9" name="내용 개체 틀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40" b="11176"/>
          <a:stretch/>
        </p:blipFill>
        <p:spPr>
          <a:xfrm>
            <a:off x="2209987" y="1129203"/>
            <a:ext cx="2837033" cy="2132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8</Words>
  <Application>Microsoft Office PowerPoint</Application>
  <PresentationFormat>A4 용지(210x297mm)</PresentationFormat>
  <Paragraphs>8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82</cp:revision>
  <dcterms:created xsi:type="dcterms:W3CDTF">2025-08-29T06:58:03Z</dcterms:created>
  <dcterms:modified xsi:type="dcterms:W3CDTF">2025-12-26T08:14:08Z</dcterms:modified>
</cp:coreProperties>
</file>