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300" y="-1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MSI018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14553" y="411796"/>
            <a:ext cx="128900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MIC STAND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263714" cy="100027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I</a:t>
            </a:r>
            <a:r>
              <a:rPr lang="ko-KR" altLang="en-US" sz="1100" dirty="0"/>
              <a:t>자형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받침대재질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알루미늄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크기</a:t>
            </a:r>
            <a:r>
              <a:rPr lang="en-US" altLang="ko-KR" sz="1100" dirty="0"/>
              <a:t>(H)mm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1,000 ~ 1,550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받침대크기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250mm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/>
              <a:t>	</a:t>
            </a:r>
            <a:r>
              <a:rPr lang="en-US" altLang="ko-KR" sz="1100" smtClean="0"/>
              <a:t>	</a:t>
            </a:r>
            <a:r>
              <a:rPr lang="en-US" altLang="ko-KR" sz="1100" dirty="0" smtClean="0"/>
              <a:t>	: 5kg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010440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I-TYPE </a:t>
            </a:r>
            <a:r>
              <a:rPr lang="ko-KR" altLang="en-US" sz="1100" dirty="0"/>
              <a:t>마이크 전용 스탠드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마이크를 스탠드에 결합하여 배치 할 때 사용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중단 높이 조절 핸들</a:t>
            </a:r>
            <a:endParaRPr lang="ko-KR" altLang="en-US" sz="1100" dirty="0"/>
          </a:p>
        </p:txBody>
      </p:sp>
      <p:pic>
        <p:nvPicPr>
          <p:cNvPr id="8" name="내용 개체 틀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75" b="7781"/>
          <a:stretch/>
        </p:blipFill>
        <p:spPr>
          <a:xfrm>
            <a:off x="2215306" y="998488"/>
            <a:ext cx="2646256" cy="2329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19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84</cp:revision>
  <dcterms:created xsi:type="dcterms:W3CDTF">2025-08-29T06:58:03Z</dcterms:created>
  <dcterms:modified xsi:type="dcterms:W3CDTF">2025-12-26T08:15:37Z</dcterms:modified>
</cp:coreProperties>
</file>