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27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9621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MSP202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02830" y="458688"/>
            <a:ext cx="122617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CD PLAYER</a:t>
            </a:r>
            <a:endParaRPr lang="ko-KR" altLang="en-US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948197" cy="245451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멀티소스플레이어</a:t>
            </a:r>
            <a:endParaRPr lang="en-US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주파수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20~20,000Hz</a:t>
            </a:r>
            <a:endParaRPr lang="ko-KR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출력단자형식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XLR, Optical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CD</a:t>
            </a:r>
            <a:r>
              <a:rPr lang="ko-KR" altLang="ko-KR" sz="1100" dirty="0" err="1"/>
              <a:t>체인저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ko-KR" sz="1100" dirty="0"/>
              <a:t>무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외형규격 </a:t>
            </a:r>
            <a:r>
              <a:rPr lang="en-US" altLang="ko-KR" sz="1100" dirty="0"/>
              <a:t>(W x H x D)mm		: 482 x 88 x 350</a:t>
            </a:r>
            <a:endParaRPr lang="ko-KR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ko-KR" sz="1100" dirty="0"/>
              <a:t>미디어 재생 및 </a:t>
            </a:r>
            <a:r>
              <a:rPr lang="ko-KR" altLang="ko-KR" sz="1100" dirty="0" err="1"/>
              <a:t>스트리밍</a:t>
            </a:r>
            <a:endParaRPr lang="ko-KR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 err="1"/>
              <a:t>잡음비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-88dB</a:t>
            </a:r>
            <a:endParaRPr lang="ko-KR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정격출력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1W</a:t>
            </a:r>
            <a:endParaRPr lang="ko-KR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재생</a:t>
            </a:r>
            <a:r>
              <a:rPr lang="en-US" altLang="ko-KR" sz="1100" dirty="0"/>
              <a:t>CD</a:t>
            </a:r>
            <a:r>
              <a:rPr lang="ko-KR" altLang="ko-KR" sz="1100" dirty="0"/>
              <a:t>형태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	: </a:t>
            </a:r>
            <a:r>
              <a:rPr lang="ko-KR" altLang="ko-KR" sz="1100" dirty="0"/>
              <a:t>오디오</a:t>
            </a:r>
            <a:r>
              <a:rPr lang="en-US" altLang="ko-KR" sz="1100" dirty="0"/>
              <a:t>, </a:t>
            </a:r>
            <a:r>
              <a:rPr lang="ko-KR" altLang="ko-KR" sz="1100" dirty="0"/>
              <a:t>데이터 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 err="1"/>
              <a:t>화음왜곡률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0.001%</a:t>
            </a:r>
            <a:endParaRPr lang="ko-KR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5kg</a:t>
            </a:r>
            <a:endParaRPr lang="ko-KR" altLang="ko-KR" sz="110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DC24V</a:t>
            </a:r>
            <a:endParaRPr lang="ko-KR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5054269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CD </a:t>
            </a:r>
            <a:r>
              <a:rPr lang="ko-KR" altLang="en-US" sz="1100" dirty="0"/>
              <a:t>드라이버</a:t>
            </a:r>
            <a:r>
              <a:rPr lang="en-US" altLang="ko-KR" sz="1100" dirty="0"/>
              <a:t>, USB</a:t>
            </a:r>
            <a:r>
              <a:rPr lang="ko-KR" altLang="en-US" sz="1100" dirty="0"/>
              <a:t>를 통한 </a:t>
            </a:r>
            <a:r>
              <a:rPr lang="ko-KR" altLang="en-US" sz="1100" dirty="0" err="1"/>
              <a:t>음원재생</a:t>
            </a:r>
            <a:r>
              <a:rPr lang="ko-KR" altLang="en-US" sz="1100" dirty="0"/>
              <a:t> 및 편리한 인터페이스 제공 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에어플레이어</a:t>
            </a:r>
            <a:r>
              <a:rPr lang="en-US" altLang="ko-KR" sz="1100" dirty="0"/>
              <a:t>, </a:t>
            </a:r>
            <a:r>
              <a:rPr lang="ko-KR" altLang="en-US" sz="1100" dirty="0"/>
              <a:t>전용 </a:t>
            </a:r>
            <a:r>
              <a:rPr lang="ko-KR" altLang="en-US" sz="1100" dirty="0" err="1"/>
              <a:t>코넥터</a:t>
            </a:r>
            <a:r>
              <a:rPr lang="en-US" altLang="ko-KR" sz="1100" dirty="0"/>
              <a:t>, </a:t>
            </a:r>
            <a:r>
              <a:rPr lang="ko-KR" altLang="en-US" sz="1100" dirty="0" err="1"/>
              <a:t>이더넷</a:t>
            </a:r>
            <a:r>
              <a:rPr lang="ko-KR" altLang="en-US" sz="1100" dirty="0"/>
              <a:t> 등을 통하여 실시간 </a:t>
            </a:r>
            <a:r>
              <a:rPr lang="ko-KR" altLang="en-US" sz="1100" dirty="0" err="1"/>
              <a:t>스트리밍</a:t>
            </a:r>
            <a:r>
              <a:rPr lang="ko-KR" altLang="en-US" sz="1100" dirty="0"/>
              <a:t> 서비스 제공</a:t>
            </a:r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Ultra HD 4K </a:t>
            </a:r>
            <a:r>
              <a:rPr lang="ko-KR" altLang="en-US" sz="1100" dirty="0"/>
              <a:t>영상신호 지원</a:t>
            </a:r>
          </a:p>
        </p:txBody>
      </p:sp>
      <p:pic>
        <p:nvPicPr>
          <p:cNvPr id="9" name="내용 개체 틀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57" b="37707"/>
          <a:stretch/>
        </p:blipFill>
        <p:spPr>
          <a:xfrm>
            <a:off x="1472459" y="1690863"/>
            <a:ext cx="4342187" cy="110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32</Words>
  <Application>Microsoft Office PowerPoint</Application>
  <PresentationFormat>A4 용지(210x297mm)</PresentationFormat>
  <Paragraphs>17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14</cp:revision>
  <dcterms:created xsi:type="dcterms:W3CDTF">2025-08-29T06:58:03Z</dcterms:created>
  <dcterms:modified xsi:type="dcterms:W3CDTF">2025-12-23T07:58:15Z</dcterms:modified>
</cp:coreProperties>
</file>