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4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29945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PAC208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32492" y="411796"/>
            <a:ext cx="163185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AMP CHECKER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4255973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스피커선택회선수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8ch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482 x 44 x 350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특수기능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RS-232, </a:t>
            </a:r>
            <a:r>
              <a:rPr lang="ko-KR" altLang="en-US" sz="1100" dirty="0" err="1"/>
              <a:t>앰프체커</a:t>
            </a:r>
            <a:r>
              <a:rPr lang="en-US" altLang="ko-KR" sz="1100" dirty="0"/>
              <a:t>, </a:t>
            </a:r>
            <a:r>
              <a:rPr lang="ko-KR" altLang="en-US" sz="1100" dirty="0"/>
              <a:t>예비 </a:t>
            </a:r>
            <a:r>
              <a:rPr lang="en-US" altLang="ko-KR" sz="1100" dirty="0"/>
              <a:t>1</a:t>
            </a:r>
            <a:r>
              <a:rPr lang="ko-KR" altLang="en-US" sz="1100" dirty="0"/>
              <a:t>채널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전원규격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DC 24V / 300mA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5.4kg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표시장치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LED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랙타입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924151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앰프의 입출력을 비교하여 고장 유무 확인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앰프 고장 발생 시 </a:t>
            </a:r>
            <a:r>
              <a:rPr lang="en-US" altLang="ko-KR" sz="1100" dirty="0"/>
              <a:t>PC</a:t>
            </a:r>
            <a:r>
              <a:rPr lang="ko-KR" altLang="en-US" sz="1100" dirty="0"/>
              <a:t>에서 확인 가능</a:t>
            </a:r>
            <a:r>
              <a:rPr lang="en-US" altLang="ko-KR" sz="1100" dirty="0"/>
              <a:t>, </a:t>
            </a:r>
            <a:r>
              <a:rPr lang="ko-KR" altLang="en-US" sz="1100" dirty="0"/>
              <a:t>예비앰프로 전환 가능</a:t>
            </a:r>
            <a:endParaRPr lang="ko-KR" altLang="en-US" sz="1100" dirty="0"/>
          </a:p>
        </p:txBody>
      </p:sp>
      <p:pic>
        <p:nvPicPr>
          <p:cNvPr id="9" name="내용 개체 틀 1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572" b="41453"/>
          <a:stretch/>
        </p:blipFill>
        <p:spPr>
          <a:xfrm>
            <a:off x="856025" y="1922723"/>
            <a:ext cx="5473402" cy="929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22</Words>
  <Application>Microsoft Office PowerPoint</Application>
  <PresentationFormat>A4 용지(210x297mm)</PresentationFormat>
  <Paragraphs>11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42</cp:revision>
  <dcterms:created xsi:type="dcterms:W3CDTF">2025-08-29T06:58:03Z</dcterms:created>
  <dcterms:modified xsi:type="dcterms:W3CDTF">2025-12-29T07:53:59Z</dcterms:modified>
</cp:coreProperties>
</file>