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1606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PCV105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32492" y="411796"/>
            <a:ext cx="230454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CHIME &amp; VOICE FILE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005905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제어회로수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		: 482 x 44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차임트랙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</a:t>
            </a:r>
            <a:r>
              <a:rPr lang="ko-KR" altLang="en-US" sz="1100" dirty="0"/>
              <a:t>가지 </a:t>
            </a:r>
            <a:r>
              <a:rPr lang="en-US" altLang="ko-KR" sz="1100" dirty="0"/>
              <a:t>(2</a:t>
            </a:r>
            <a:r>
              <a:rPr lang="ko-KR" altLang="en-US" sz="1100" dirty="0"/>
              <a:t>분</a:t>
            </a:r>
            <a:r>
              <a:rPr lang="en-US" altLang="ko-KR" sz="1100" dirty="0"/>
              <a:t>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보이스파일</a:t>
            </a:r>
            <a:r>
              <a:rPr lang="ko-KR" altLang="en-US" sz="1100" dirty="0"/>
              <a:t> 녹음용량</a:t>
            </a:r>
            <a:r>
              <a:rPr lang="en-US" altLang="ko-KR" sz="1100" dirty="0"/>
              <a:t>		: 6</a:t>
            </a:r>
            <a:r>
              <a:rPr lang="ko-KR" altLang="en-US" sz="1100" dirty="0"/>
              <a:t>분 </a:t>
            </a:r>
            <a:r>
              <a:rPr lang="en-US" altLang="ko-KR" sz="1100" dirty="0"/>
              <a:t>(8kHz </a:t>
            </a:r>
            <a:r>
              <a:rPr lang="ko-KR" altLang="en-US" sz="1100" dirty="0"/>
              <a:t>샘플링 </a:t>
            </a:r>
            <a:r>
              <a:rPr lang="ko-KR" altLang="en-US" sz="1100" dirty="0" err="1"/>
              <a:t>녹음시</a:t>
            </a:r>
            <a:r>
              <a:rPr lang="en-US" altLang="ko-KR" sz="1100" dirty="0"/>
              <a:t>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전원규격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500mA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3.4kg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표시장치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LCD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랙타입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통신방식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RS-232 / 9,600bps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08605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2 TONE, 4</a:t>
            </a:r>
            <a:r>
              <a:rPr lang="ko-KR" altLang="en-US" sz="1100" dirty="0"/>
              <a:t>음계</a:t>
            </a:r>
            <a:r>
              <a:rPr lang="en-US" altLang="ko-KR" sz="1100" dirty="0"/>
              <a:t>(</a:t>
            </a:r>
            <a:r>
              <a:rPr lang="ko-KR" altLang="en-US" sz="1100" dirty="0" err="1"/>
              <a:t>도미솔도</a:t>
            </a:r>
            <a:r>
              <a:rPr lang="en-US" altLang="ko-KR" sz="1100" dirty="0"/>
              <a:t>, </a:t>
            </a:r>
            <a:r>
              <a:rPr lang="ko-KR" altLang="en-US" sz="1100" dirty="0" err="1"/>
              <a:t>도솔미도</a:t>
            </a:r>
            <a:r>
              <a:rPr lang="en-US" altLang="ko-KR" sz="1100" dirty="0"/>
              <a:t>) </a:t>
            </a:r>
            <a:r>
              <a:rPr lang="ko-KR" altLang="en-US" sz="1100" dirty="0" err="1"/>
              <a:t>챠임과</a:t>
            </a:r>
            <a:r>
              <a:rPr lang="ko-KR" altLang="en-US" sz="1100" dirty="0"/>
              <a:t> </a:t>
            </a:r>
            <a:r>
              <a:rPr lang="en-US" altLang="ko-KR" sz="1100" dirty="0"/>
              <a:t>2</a:t>
            </a:r>
            <a:r>
              <a:rPr lang="ko-KR" altLang="en-US" sz="1100" dirty="0"/>
              <a:t>가지 사이렌 내장</a:t>
            </a:r>
          </a:p>
        </p:txBody>
      </p:sp>
      <p:pic>
        <p:nvPicPr>
          <p:cNvPr id="8" name="내용 개체 틀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369" b="43204"/>
          <a:stretch/>
        </p:blipFill>
        <p:spPr>
          <a:xfrm>
            <a:off x="1716408" y="2058639"/>
            <a:ext cx="3867569" cy="55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21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41</cp:revision>
  <dcterms:created xsi:type="dcterms:W3CDTF">2025-08-29T06:58:03Z</dcterms:created>
  <dcterms:modified xsi:type="dcterms:W3CDTF">2025-12-29T07:51:59Z</dcterms:modified>
</cp:coreProperties>
</file>