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4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43316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PDC310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155937" y="423519"/>
            <a:ext cx="241425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POWER DISTRIBUTOR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505768" cy="266226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채널수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10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권선형식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SMPS 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입력전압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AC 220V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출력주파수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60Hz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</a:t>
            </a:r>
            <a:r>
              <a:rPr lang="en-US" altLang="ko-KR" sz="1100" dirty="0"/>
              <a:t>(W x H x D)mm		: 482 x 135 x 350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: 5.6kg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접점입력</a:t>
            </a:r>
            <a:r>
              <a:rPr lang="en-US" altLang="ko-KR" sz="1100" dirty="0"/>
              <a:t>, </a:t>
            </a:r>
            <a:r>
              <a:rPr lang="ko-KR" altLang="en-US" sz="1100" dirty="0"/>
              <a:t>통신포트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RS-232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과부하보호기능유무</a:t>
            </a:r>
            <a:r>
              <a:rPr lang="en-US" altLang="ko-KR" sz="1100" dirty="0"/>
              <a:t>		: </a:t>
            </a:r>
            <a:r>
              <a:rPr lang="ko-KR" altLang="en-US" sz="1100" dirty="0"/>
              <a:t>유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전원종류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AC/DC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출력전압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AC 220V, DC 24V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출력전류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20A 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표시방식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LED</a:t>
            </a:r>
            <a:endParaRPr lang="en-US" altLang="ko-KR" sz="1100" b="1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용도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AC/DC </a:t>
            </a:r>
            <a:r>
              <a:rPr lang="ko-KR" altLang="en-US" sz="1100" dirty="0"/>
              <a:t>전원공급 </a:t>
            </a:r>
            <a:endParaRPr lang="en-US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3281348" cy="58477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배터리 자동 충전 기능</a:t>
            </a:r>
            <a:r>
              <a:rPr lang="en-US" altLang="ko-KR" sz="1100" dirty="0"/>
              <a:t>, </a:t>
            </a:r>
            <a:r>
              <a:rPr lang="ko-KR" altLang="en-US" sz="1100" dirty="0"/>
              <a:t>돌입 전류 완충 회로 내장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SMPS </a:t>
            </a:r>
            <a:r>
              <a:rPr lang="ko-KR" altLang="en-US" sz="1100" dirty="0"/>
              <a:t>전원회로 내장에 의한 우수한 전력 효율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AC </a:t>
            </a:r>
            <a:r>
              <a:rPr lang="ko-KR" altLang="en-US" sz="1100" dirty="0"/>
              <a:t>출력 과부하를 위한 순차 </a:t>
            </a:r>
            <a:r>
              <a:rPr lang="en-US" altLang="ko-KR" sz="1100" dirty="0"/>
              <a:t>AC </a:t>
            </a:r>
            <a:r>
              <a:rPr lang="ko-KR" altLang="en-US" sz="1100" dirty="0"/>
              <a:t>출력 </a:t>
            </a:r>
            <a:r>
              <a:rPr lang="en-US" altLang="ko-KR" sz="1100" dirty="0"/>
              <a:t>ON / OFF</a:t>
            </a:r>
            <a:endParaRPr lang="ko-KR" altLang="en-US" sz="1100" dirty="0"/>
          </a:p>
        </p:txBody>
      </p:sp>
      <p:pic>
        <p:nvPicPr>
          <p:cNvPr id="8" name="내용 개체 틀 4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376" b="35532"/>
          <a:stretch/>
        </p:blipFill>
        <p:spPr>
          <a:xfrm>
            <a:off x="1385789" y="1688255"/>
            <a:ext cx="4393688" cy="1234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</TotalTime>
  <Words>31</Words>
  <Application>Microsoft Office PowerPoint</Application>
  <PresentationFormat>A4 용지(210x297mm)</PresentationFormat>
  <Paragraphs>18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72</cp:revision>
  <dcterms:created xsi:type="dcterms:W3CDTF">2025-08-29T06:58:03Z</dcterms:created>
  <dcterms:modified xsi:type="dcterms:W3CDTF">2025-12-30T00:19:58Z</dcterms:modified>
</cp:coreProperties>
</file>