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PDM111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8374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DIGITAL MATRIX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75310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 smtClean="0"/>
              <a:t>스피커선택회선수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	: 1ch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제어회선수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24V / 200mA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2.7kg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RS-232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751027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16</a:t>
            </a:r>
            <a:r>
              <a:rPr lang="ko-KR" altLang="en-US" sz="1100" dirty="0"/>
              <a:t>원화 시스템 운용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디지</a:t>
            </a:r>
            <a:r>
              <a:rPr lang="ko-KR" altLang="en-US" sz="1100" dirty="0"/>
              <a:t> 링크가 있어 </a:t>
            </a:r>
            <a:r>
              <a:rPr lang="en-US" altLang="ko-KR" sz="1100" dirty="0"/>
              <a:t>GUI </a:t>
            </a:r>
            <a:r>
              <a:rPr lang="ko-KR" altLang="en-US" sz="1100" dirty="0"/>
              <a:t>통한 </a:t>
            </a:r>
            <a:r>
              <a:rPr lang="ko-KR" altLang="en-US" sz="1100" dirty="0" err="1"/>
              <a:t>음원</a:t>
            </a:r>
            <a:r>
              <a:rPr lang="ko-KR" altLang="en-US" sz="1100" dirty="0"/>
              <a:t> 소스 제어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고성능의 </a:t>
            </a:r>
            <a:r>
              <a:rPr lang="en-US" altLang="ko-KR" sz="1100" dirty="0"/>
              <a:t>CPU </a:t>
            </a:r>
            <a:r>
              <a:rPr lang="ko-KR" altLang="en-US" sz="1100" dirty="0"/>
              <a:t>사용으로 안정적인 동작 및 제어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BGM &lt; RM2 &lt; RM1 &lt; TIMER &lt; EM </a:t>
            </a:r>
            <a:r>
              <a:rPr lang="ko-KR" altLang="en-US" sz="1100" dirty="0"/>
              <a:t>우선순위 방송 제어</a:t>
            </a:r>
            <a:endParaRPr lang="ko-KR" altLang="en-US" sz="1100" dirty="0"/>
          </a:p>
        </p:txBody>
      </p:sp>
      <p:pic>
        <p:nvPicPr>
          <p:cNvPr id="8" name="내용 개체 틀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734" b="43397"/>
          <a:stretch/>
        </p:blipFill>
        <p:spPr>
          <a:xfrm>
            <a:off x="1426205" y="2097795"/>
            <a:ext cx="4271210" cy="59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35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86</cp:revision>
  <dcterms:created xsi:type="dcterms:W3CDTF">2025-08-29T06:58:03Z</dcterms:created>
  <dcterms:modified xsi:type="dcterms:W3CDTF">2025-12-29T00:42:07Z</dcterms:modified>
</cp:coreProperties>
</file>