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261564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PEP251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115315" y="411795"/>
            <a:ext cx="218303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EMERGENCY PANEL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489738" cy="120802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입력채널수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5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통신방식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RS-232, 9,600bps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(W x H x D)mm		: 482 x 88 x 350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4.5kg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옵션</a:t>
            </a:r>
            <a:r>
              <a:rPr lang="en-US" altLang="ko-KR" sz="1100" dirty="0"/>
              <a:t>/</a:t>
            </a:r>
            <a:r>
              <a:rPr lang="ko-KR" altLang="en-US" sz="1100" dirty="0"/>
              <a:t>기타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SD</a:t>
            </a:r>
            <a:r>
              <a:rPr lang="ko-KR" altLang="en-US" sz="1100" dirty="0"/>
              <a:t>카드 내장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정격전압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DC 24V / 300mA</a:t>
            </a:r>
            <a:endParaRPr lang="en-US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3383940" cy="37702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화재발생 데이터 </a:t>
            </a:r>
            <a:r>
              <a:rPr lang="ko-KR" altLang="en-US" sz="1100" dirty="0" err="1"/>
              <a:t>수신시</a:t>
            </a:r>
            <a:r>
              <a:rPr lang="ko-KR" altLang="en-US" sz="1100" dirty="0"/>
              <a:t> 자동으로 비상방송을 송출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예약방송</a:t>
            </a:r>
            <a:r>
              <a:rPr lang="en-US" altLang="ko-KR" sz="1100" dirty="0"/>
              <a:t>, </a:t>
            </a:r>
            <a:r>
              <a:rPr lang="ko-KR" altLang="en-US" sz="1100" dirty="0" err="1"/>
              <a:t>리모트앰프</a:t>
            </a:r>
            <a:r>
              <a:rPr lang="en-US" altLang="ko-KR" sz="1100" dirty="0"/>
              <a:t>, </a:t>
            </a:r>
            <a:r>
              <a:rPr lang="ko-KR" altLang="en-US" sz="1100" dirty="0"/>
              <a:t>안내방송 채널 제어 가능</a:t>
            </a:r>
            <a:endParaRPr lang="ko-KR" altLang="en-US" sz="1100" dirty="0"/>
          </a:p>
        </p:txBody>
      </p:sp>
      <p:pic>
        <p:nvPicPr>
          <p:cNvPr id="8" name="내용 개체 틀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825" b="38858"/>
          <a:stretch/>
        </p:blipFill>
        <p:spPr>
          <a:xfrm>
            <a:off x="1525578" y="1917700"/>
            <a:ext cx="4091498" cy="913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505</TotalTime>
  <Words>18</Words>
  <Application>Microsoft Office PowerPoint</Application>
  <PresentationFormat>A4 용지(210x297mm)</PresentationFormat>
  <Paragraphs>10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119</cp:revision>
  <dcterms:created xsi:type="dcterms:W3CDTF">2025-08-29T06:58:03Z</dcterms:created>
  <dcterms:modified xsi:type="dcterms:W3CDTF">2025-12-29T07:02:47Z</dcterms:modified>
</cp:coreProperties>
</file>