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1384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PMP108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69769" y="428635"/>
            <a:ext cx="19133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MONITOR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34246" cy="24545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동시모니터링수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모니터범위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앰프동작확인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 smtClean="0"/>
              <a:t>입력단자수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 smtClean="0"/>
              <a:t>입력임피던스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특수기능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모니터링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모니터기능유무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노이즈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입력신호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표시장치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LED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3.6kg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14696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채널별</a:t>
            </a:r>
            <a:r>
              <a:rPr lang="ko-KR" altLang="en-US" sz="1100" dirty="0"/>
              <a:t> 앰프 선택 스위치를 이용하여 실제 방송 송출 상태 확인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66" b="40532"/>
          <a:stretch/>
        </p:blipFill>
        <p:spPr>
          <a:xfrm>
            <a:off x="1508794" y="1993900"/>
            <a:ext cx="4223791" cy="78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522</TotalTime>
  <Words>14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139</cp:revision>
  <dcterms:created xsi:type="dcterms:W3CDTF">2025-08-29T06:58:03Z</dcterms:created>
  <dcterms:modified xsi:type="dcterms:W3CDTF">2025-12-29T07:45:40Z</dcterms:modified>
</cp:coreProperties>
</file>