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9721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PPA212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55937" y="423519"/>
            <a:ext cx="1027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PRE AMP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994683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	: 10in/2out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70dB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DC 24V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5kg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0.02%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프리앰프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MIC:-50dBu, LINE:-20dBu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600Ω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7W 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609689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Link </a:t>
            </a:r>
            <a:r>
              <a:rPr lang="ko-KR" altLang="en-US" sz="1100" dirty="0"/>
              <a:t>기능 </a:t>
            </a:r>
            <a:r>
              <a:rPr lang="en-US" altLang="ko-KR" sz="1100" dirty="0"/>
              <a:t>Input / Output </a:t>
            </a:r>
            <a:r>
              <a:rPr lang="ko-KR" altLang="en-US" sz="1100" dirty="0"/>
              <a:t>전 채널 구성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입력채널 </a:t>
            </a:r>
            <a:r>
              <a:rPr lang="en-US" altLang="ko-KR" sz="1100" dirty="0"/>
              <a:t>1, 2</a:t>
            </a:r>
            <a:r>
              <a:rPr lang="ko-KR" altLang="en-US" sz="1100" dirty="0"/>
              <a:t>에 우선순위 기능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Power Delay </a:t>
            </a:r>
            <a:r>
              <a:rPr lang="ko-KR" altLang="en-US" sz="1100" dirty="0"/>
              <a:t>적용으로 전원 </a:t>
            </a:r>
            <a:r>
              <a:rPr lang="ko-KR" altLang="en-US" sz="1100" dirty="0" err="1"/>
              <a:t>투입시</a:t>
            </a:r>
            <a:endParaRPr lang="ko-KR" altLang="en-US" sz="1100" dirty="0"/>
          </a:p>
        </p:txBody>
      </p:sp>
      <p:pic>
        <p:nvPicPr>
          <p:cNvPr id="8" name="내용 개체 틀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55" b="33283"/>
          <a:stretch/>
        </p:blipFill>
        <p:spPr>
          <a:xfrm>
            <a:off x="1275869" y="1775572"/>
            <a:ext cx="4895402" cy="129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24</Words>
  <Application>Microsoft Office PowerPoint</Application>
  <PresentationFormat>A4 용지(210x297mm)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68</cp:revision>
  <dcterms:created xsi:type="dcterms:W3CDTF">2025-08-29T06:58:03Z</dcterms:created>
  <dcterms:modified xsi:type="dcterms:W3CDTF">2025-12-29T08:49:59Z</dcterms:modified>
</cp:coreProperties>
</file>