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300" y="-3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7599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PPT214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2812308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WEEKY PROGRAM TIMER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231928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제어회로수</a:t>
            </a:r>
            <a:r>
              <a:rPr lang="en-US" altLang="ko-KR" sz="1100" dirty="0"/>
              <a:t>		</a:t>
            </a:r>
            <a:r>
              <a:rPr lang="en-US" altLang="ko-KR" sz="1100" smtClean="0"/>
              <a:t>	</a:t>
            </a:r>
            <a:r>
              <a:rPr lang="en-US" altLang="ko-KR" sz="1100" dirty="0"/>
              <a:t>	: 14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</a:t>
            </a:r>
            <a:r>
              <a:rPr lang="en-US" altLang="ko-KR" sz="1100" dirty="0" smtClean="0"/>
              <a:t>)</a:t>
            </a:r>
            <a:r>
              <a:rPr lang="en-US" altLang="ko-KR" sz="1100" dirty="0"/>
              <a:t>		: 482 x 88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특수기능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음량조절</a:t>
            </a:r>
            <a:r>
              <a:rPr lang="en-US" altLang="ko-KR" sz="1100" dirty="0"/>
              <a:t> , 14</a:t>
            </a:r>
            <a:r>
              <a:rPr lang="ko-KR" altLang="en-US" sz="1100" dirty="0"/>
              <a:t>화음 선택 출력 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900mA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4.1kg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표시장치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	: LCD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RS-232 / </a:t>
            </a:r>
            <a:r>
              <a:rPr lang="en-US" altLang="ko-KR" sz="1100" dirty="0" smtClean="0"/>
              <a:t>9,600bps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62439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원하는 시간의 방송 스케줄을 저장하여 예약방송 가능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50</a:t>
            </a:r>
            <a:r>
              <a:rPr lang="ko-KR" altLang="en-US" sz="1100" dirty="0"/>
              <a:t>개까지 예약방송 설정 가능</a:t>
            </a:r>
            <a:endParaRPr lang="ko-KR" altLang="en-US" sz="1100" dirty="0"/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12" b="37078"/>
          <a:stretch/>
        </p:blipFill>
        <p:spPr>
          <a:xfrm>
            <a:off x="1896358" y="1808707"/>
            <a:ext cx="3588268" cy="1028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17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42</cp:revision>
  <dcterms:created xsi:type="dcterms:W3CDTF">2025-08-29T06:58:03Z</dcterms:created>
  <dcterms:modified xsi:type="dcterms:W3CDTF">2025-12-26T05:54:40Z</dcterms:modified>
</cp:coreProperties>
</file>