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PRG116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44215" y="411796"/>
            <a:ext cx="156985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RELAY GROUP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443524" cy="16235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제어회로수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16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네트워크인터페이스</a:t>
            </a:r>
            <a:r>
              <a:rPr lang="en-US" altLang="ko-KR" sz="1100" dirty="0"/>
              <a:t>		: RS-232, 9600bps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400mA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		: 482 x 44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3</a:t>
            </a:r>
            <a:r>
              <a:rPr lang="ko-KR" altLang="en-US" sz="1100" dirty="0"/>
              <a:t>선식 터미널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릴레이유닛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4.2kg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스피커선로제어</a:t>
            </a:r>
            <a:r>
              <a:rPr lang="en-US" altLang="ko-KR" sz="1100" dirty="0"/>
              <a:t>, </a:t>
            </a:r>
            <a:r>
              <a:rPr lang="ko-KR" altLang="en-US" sz="1100" dirty="0"/>
              <a:t>릴레이접점제어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5203348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메인 컨트롤 장비에서 일반</a:t>
            </a:r>
            <a:r>
              <a:rPr lang="en-US" altLang="ko-KR" sz="1100" dirty="0"/>
              <a:t>, </a:t>
            </a:r>
            <a:r>
              <a:rPr lang="ko-KR" altLang="en-US" sz="1100" dirty="0"/>
              <a:t>원격</a:t>
            </a:r>
            <a:r>
              <a:rPr lang="en-US" altLang="ko-KR" sz="1100" dirty="0"/>
              <a:t>, </a:t>
            </a:r>
            <a:r>
              <a:rPr lang="ko-KR" altLang="en-US" sz="1100" dirty="0"/>
              <a:t>비상 등의 제어 신호를 받아 스피커 회선 절제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회로 </a:t>
            </a:r>
            <a:r>
              <a:rPr lang="ko-KR" altLang="en-US" sz="1100" dirty="0" smtClean="0"/>
              <a:t>확장용이</a:t>
            </a:r>
            <a:endParaRPr lang="ko-KR" altLang="en-US" sz="1100" dirty="0"/>
          </a:p>
        </p:txBody>
      </p:sp>
      <p:pic>
        <p:nvPicPr>
          <p:cNvPr id="8" name="내용 개체 틀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69" b="43204"/>
          <a:stretch/>
        </p:blipFill>
        <p:spPr>
          <a:xfrm>
            <a:off x="1289397" y="2058639"/>
            <a:ext cx="4663810" cy="67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21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77</cp:revision>
  <dcterms:created xsi:type="dcterms:W3CDTF">2025-08-29T06:58:03Z</dcterms:created>
  <dcterms:modified xsi:type="dcterms:W3CDTF">2025-12-26T06:58:44Z</dcterms:modified>
</cp:coreProperties>
</file>