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1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5354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PSS116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217065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SPEAKER SELECTOR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917739" cy="16235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스피커선택회선수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16ch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		: 482 x 44 x 350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특수기능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전체</a:t>
            </a:r>
            <a:r>
              <a:rPr lang="en-US" altLang="ko-KR" sz="1100" dirty="0"/>
              <a:t>, </a:t>
            </a:r>
            <a:r>
              <a:rPr lang="ko-KR" altLang="en-US" sz="1100" dirty="0"/>
              <a:t>그룹별</a:t>
            </a:r>
            <a:r>
              <a:rPr lang="en-US" altLang="ko-KR" sz="1100" dirty="0"/>
              <a:t>, </a:t>
            </a:r>
            <a:r>
              <a:rPr lang="ko-KR" altLang="en-US" sz="1100" dirty="0"/>
              <a:t>개별 제어 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전원규격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24V / 200mA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3.1kg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표시장치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LED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랙타입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통신방식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RS-232 / 9,600bps 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911053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스피커 회선을 접적 </a:t>
            </a:r>
            <a:r>
              <a:rPr lang="en-US" altLang="ko-KR" sz="1100" dirty="0"/>
              <a:t>on/off </a:t>
            </a:r>
            <a:r>
              <a:rPr lang="ko-KR" altLang="en-US" sz="1100" dirty="0"/>
              <a:t>하는 방식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메인 장비를 통하여 </a:t>
            </a:r>
            <a:r>
              <a:rPr lang="en-US" altLang="ko-KR" sz="1100" dirty="0"/>
              <a:t>Relay Group</a:t>
            </a:r>
            <a:r>
              <a:rPr lang="ko-KR" altLang="en-US" sz="1100" dirty="0"/>
              <a:t>을 제어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채널확장 편리하여 별도의 배선작업 불필요</a:t>
            </a:r>
            <a:endParaRPr lang="ko-KR" altLang="en-US" sz="1100" dirty="0"/>
          </a:p>
        </p:txBody>
      </p:sp>
      <p:pic>
        <p:nvPicPr>
          <p:cNvPr id="8" name="내용 개체 틀 2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611" b="41338"/>
          <a:stretch/>
        </p:blipFill>
        <p:spPr>
          <a:xfrm>
            <a:off x="1456086" y="2186344"/>
            <a:ext cx="4065483" cy="57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</TotalTime>
  <Words>22</Words>
  <Application>Microsoft Office PowerPoint</Application>
  <PresentationFormat>A4 용지(210x297mm)</PresentationFormat>
  <Paragraphs>13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44</cp:revision>
  <dcterms:created xsi:type="dcterms:W3CDTF">2025-08-29T06:58:03Z</dcterms:created>
  <dcterms:modified xsi:type="dcterms:W3CDTF">2025-12-26T05:56:10Z</dcterms:modified>
</cp:coreProperties>
</file>