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3413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PTA120A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120W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5.3kg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100Hz~10kHz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4/8/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35W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1</a:t>
            </a:r>
            <a:r>
              <a:rPr lang="ko-KR" altLang="en-US" sz="1100" dirty="0" err="1"/>
              <a:t>개지역</a:t>
            </a:r>
            <a:r>
              <a:rPr lang="ko-KR" altLang="en-US" sz="1100" dirty="0"/>
              <a:t>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비상용 사이렌 방송 기능내장</a:t>
            </a:r>
            <a:r>
              <a:rPr lang="en-US" altLang="ko-KR" sz="1100" dirty="0"/>
              <a:t>(</a:t>
            </a:r>
            <a:r>
              <a:rPr lang="ko-KR" altLang="en-US" sz="1100" dirty="0"/>
              <a:t>우선순위 기능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접점 및 오디오 신호 수신 가능</a:t>
            </a:r>
            <a:endParaRPr lang="ko-KR" altLang="en-US" sz="1100" dirty="0"/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40</Words>
  <Application>Microsoft Office PowerPoint</Application>
  <PresentationFormat>A4 용지(210x297mm)</PresentationFormat>
  <Paragraphs>21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48</cp:revision>
  <dcterms:created xsi:type="dcterms:W3CDTF">2025-08-29T06:58:03Z</dcterms:created>
  <dcterms:modified xsi:type="dcterms:W3CDTF">2025-12-29T08:08:39Z</dcterms:modified>
</cp:coreProperties>
</file>