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9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PTA120B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343506" y="423519"/>
            <a:ext cx="17472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>
                <a:solidFill>
                  <a:schemeClr val="bg1"/>
                </a:solidFill>
              </a:rPr>
              <a:t>PORTABLE AMP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9206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120W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포터블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62dB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5.4kg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믹싱앰프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XLR, LINE, RCA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4Ω/8Ω/</a:t>
            </a:r>
            <a:r>
              <a:rPr lang="en-US" altLang="ko-KR" sz="1100" dirty="0"/>
              <a:t>100V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36W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108223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6</a:t>
            </a:r>
            <a:r>
              <a:rPr lang="ko-KR" altLang="en-US" sz="1100" dirty="0"/>
              <a:t>개 지역 전체 방송 송출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4Ω, 8Ω, 100V </a:t>
            </a:r>
            <a:r>
              <a:rPr lang="ko-KR" altLang="en-US" sz="1100" dirty="0"/>
              <a:t>출력 선택 스위치로 스피커 </a:t>
            </a:r>
            <a:r>
              <a:rPr lang="ko-KR" altLang="en-US" sz="1100" dirty="0" err="1"/>
              <a:t>매칭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방송 안내용 차임 기능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사이렌 방송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비상시 화재 방송 출력 가능한 접점 기능 내장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41" b="35646"/>
          <a:stretch/>
        </p:blipFill>
        <p:spPr>
          <a:xfrm>
            <a:off x="1328800" y="1731107"/>
            <a:ext cx="4727922" cy="116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38</Words>
  <Application>Microsoft Office PowerPoint</Application>
  <PresentationFormat>A4 용지(210x297mm)</PresentationFormat>
  <Paragraphs>20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51</cp:revision>
  <dcterms:created xsi:type="dcterms:W3CDTF">2025-08-29T06:58:03Z</dcterms:created>
  <dcterms:modified xsi:type="dcterms:W3CDTF">2025-12-29T08:11:22Z</dcterms:modified>
</cp:coreProperties>
</file>