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RCA006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44215" y="411796"/>
            <a:ext cx="1536896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REMOTE AMP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34246" cy="1831271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스피커제어회선수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1.16kg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신호대잡음비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65dB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211 x 68 x 201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입력레벨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-14dB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출력레벨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-10dB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주파수 특성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80Hz~20kHz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정격전원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DC 24V / 1A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전고조파의율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0.2%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2736327" cy="79252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PTA </a:t>
            </a:r>
            <a:r>
              <a:rPr lang="ko-KR" altLang="en-US" sz="1100" dirty="0"/>
              <a:t>시리즈 포터블앰프 전용 </a:t>
            </a:r>
            <a:r>
              <a:rPr lang="ko-KR" altLang="en-US" sz="1100" dirty="0" err="1"/>
              <a:t>리모트앰프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LED</a:t>
            </a:r>
            <a:r>
              <a:rPr lang="ko-KR" altLang="en-US" sz="1100" dirty="0"/>
              <a:t>로 동작상태 확인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챠임</a:t>
            </a:r>
            <a:r>
              <a:rPr lang="en-US" altLang="ko-KR" sz="1100" dirty="0"/>
              <a:t>(</a:t>
            </a:r>
            <a:r>
              <a:rPr lang="ko-KR" altLang="en-US" sz="1100" dirty="0" err="1"/>
              <a:t>도미솔도</a:t>
            </a:r>
            <a:r>
              <a:rPr lang="en-US" altLang="ko-KR" sz="1100" dirty="0"/>
              <a:t>) </a:t>
            </a:r>
            <a:r>
              <a:rPr lang="ko-KR" altLang="en-US" sz="1100" dirty="0"/>
              <a:t>방송</a:t>
            </a:r>
          </a:p>
          <a:p>
            <a:pPr>
              <a:spcBef>
                <a:spcPts val="264"/>
              </a:spcBef>
            </a:pPr>
            <a:endParaRPr lang="ko-KR" altLang="en-US" sz="1100" dirty="0"/>
          </a:p>
        </p:txBody>
      </p:sp>
      <p:pic>
        <p:nvPicPr>
          <p:cNvPr id="9" name="내용 개체 틀 18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89" b="8055"/>
          <a:stretch/>
        </p:blipFill>
        <p:spPr>
          <a:xfrm>
            <a:off x="2300616" y="1069305"/>
            <a:ext cx="2760989" cy="2306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18</Words>
  <Application>Microsoft Office PowerPoint</Application>
  <PresentationFormat>A4 용지(210x297mm)</PresentationFormat>
  <Paragraphs>14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76</cp:revision>
  <dcterms:created xsi:type="dcterms:W3CDTF">2025-08-29T06:58:03Z</dcterms:created>
  <dcterms:modified xsi:type="dcterms:W3CDTF">2025-12-26T06:57:22Z</dcterms:modified>
</cp:coreProperties>
</file>