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RCA020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44215" y="411796"/>
            <a:ext cx="1536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REMOTE AMP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143763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스피커제어회선수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1.5kg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65dB </a:t>
            </a:r>
            <a:r>
              <a:rPr lang="ko-KR" altLang="en-US" sz="1100" dirty="0"/>
              <a:t>이상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201 x 212 x 68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입력레벨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MIC:-50dBm / AUX:-10dBm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출력레벨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 특성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100Hz ~ 15KHz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RS-422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300mA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0.5% </a:t>
            </a:r>
            <a:r>
              <a:rPr lang="ko-KR" altLang="en-US" sz="1100" dirty="0"/>
              <a:t>이하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643352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스위치로 조작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챠임</a:t>
            </a:r>
            <a:r>
              <a:rPr lang="en-US" altLang="ko-KR" sz="1100" dirty="0"/>
              <a:t>, AUX </a:t>
            </a:r>
            <a:r>
              <a:rPr lang="ko-KR" altLang="en-US" sz="1100" dirty="0"/>
              <a:t>개별 볼륨 조절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원격지 안내방송 운영 보조</a:t>
            </a:r>
            <a:endParaRPr lang="ko-KR" altLang="en-US" sz="1100" dirty="0"/>
          </a:p>
        </p:txBody>
      </p:sp>
      <p:pic>
        <p:nvPicPr>
          <p:cNvPr id="8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86" b="11762"/>
          <a:stretch/>
        </p:blipFill>
        <p:spPr>
          <a:xfrm>
            <a:off x="2312482" y="1208585"/>
            <a:ext cx="2737258" cy="202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20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75</cp:revision>
  <dcterms:created xsi:type="dcterms:W3CDTF">2025-08-29T06:58:03Z</dcterms:created>
  <dcterms:modified xsi:type="dcterms:W3CDTF">2025-12-26T06:56:06Z</dcterms:modified>
</cp:coreProperties>
</file>