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1187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SJB002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21697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JACK BOX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1190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 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160 x 100 x 130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: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스피콘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삽입형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0.94kg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73738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스피커</a:t>
            </a:r>
            <a:r>
              <a:rPr lang="ko-KR" altLang="en-US" sz="1100" dirty="0"/>
              <a:t>용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11" b="24275"/>
          <a:stretch/>
        </p:blipFill>
        <p:spPr>
          <a:xfrm>
            <a:off x="1846108" y="1155285"/>
            <a:ext cx="3536032" cy="219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6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90</cp:revision>
  <dcterms:created xsi:type="dcterms:W3CDTF">2025-08-29T06:58:03Z</dcterms:created>
  <dcterms:modified xsi:type="dcterms:W3CDTF">2025-12-30T00:36:42Z</dcterms:modified>
</cp:coreProperties>
</file>