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3232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SLC116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0460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LINE CHECKER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94366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제어회로수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특수기능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</a:t>
            </a:r>
            <a:r>
              <a:rPr lang="ko-KR" altLang="en-US" sz="1100" dirty="0"/>
              <a:t>선식</a:t>
            </a:r>
            <a:r>
              <a:rPr lang="en-US" altLang="ko-KR" sz="1100" dirty="0"/>
              <a:t>/3</a:t>
            </a:r>
            <a:r>
              <a:rPr lang="ko-KR" altLang="en-US" sz="1100" dirty="0"/>
              <a:t>선식 선로체크</a:t>
            </a:r>
            <a:r>
              <a:rPr lang="en-US" altLang="ko-KR" sz="1100" dirty="0"/>
              <a:t>,</a:t>
            </a:r>
            <a:r>
              <a:rPr lang="ko-KR" altLang="en-US" sz="1100" dirty="0"/>
              <a:t> 실시간 단락 보호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500mA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4.8kg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r>
              <a:rPr lang="en-US" altLang="ko-KR" sz="1100" dirty="0"/>
              <a:t>, Line Checker </a:t>
            </a:r>
            <a:r>
              <a:rPr lang="ko-KR" altLang="en-US" sz="1100" dirty="0"/>
              <a:t>기능 포함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760645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추가 설정 없이 연결과 동시에 바로 선로 검사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선로의 상태 감지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채널별</a:t>
            </a:r>
            <a:r>
              <a:rPr lang="ko-KR" altLang="en-US" sz="1100" dirty="0"/>
              <a:t> 독립적 실시간 감시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이상 발생 시 접점 출력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기존 설치된 장비와 호환 가능 </a:t>
            </a:r>
            <a:r>
              <a:rPr lang="en-US" altLang="ko-KR" sz="1100" dirty="0"/>
              <a:t>(</a:t>
            </a:r>
            <a:r>
              <a:rPr lang="ko-KR" altLang="en-US" sz="1100" dirty="0"/>
              <a:t>타사 장비에도 적용 가능</a:t>
            </a:r>
            <a:r>
              <a:rPr lang="en-US" altLang="ko-KR" sz="1100" dirty="0"/>
              <a:t>)</a:t>
            </a:r>
            <a:endParaRPr lang="ko-KR" altLang="en-US" sz="1100" dirty="0"/>
          </a:p>
        </p:txBody>
      </p:sp>
      <p:pic>
        <p:nvPicPr>
          <p:cNvPr id="8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69" b="43204"/>
          <a:stretch/>
        </p:blipFill>
        <p:spPr>
          <a:xfrm>
            <a:off x="1426086" y="2058638"/>
            <a:ext cx="4257517" cy="61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38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47</cp:revision>
  <dcterms:created xsi:type="dcterms:W3CDTF">2025-08-29T06:58:03Z</dcterms:created>
  <dcterms:modified xsi:type="dcterms:W3CDTF">2025-12-26T05:58:44Z</dcterms:modified>
</cp:coreProperties>
</file>