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4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142942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SSI018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150484" y="411795"/>
            <a:ext cx="183409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SPEAKER STAND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956211" cy="100027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</a:t>
            </a:r>
            <a:r>
              <a:rPr lang="en-US" altLang="ko-KR" sz="1100" dirty="0"/>
              <a:t>(W x H x D)		: 700 x 1,100~1,800 x 700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재질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알루미늄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허용하중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50kg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형태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</a:t>
            </a:r>
            <a:r>
              <a:rPr lang="ko-KR" altLang="en-US" sz="1100" dirty="0" err="1"/>
              <a:t>삼각스탠드형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2.3kg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396490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하단 삼발이 각도 조절 부분이 견고</a:t>
            </a:r>
          </a:p>
        </p:txBody>
      </p:sp>
      <p:pic>
        <p:nvPicPr>
          <p:cNvPr id="9" name="내용 개체 틀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15" b="4410"/>
          <a:stretch/>
        </p:blipFill>
        <p:spPr>
          <a:xfrm>
            <a:off x="2180493" y="1024791"/>
            <a:ext cx="2681128" cy="2457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521</TotalTime>
  <Words>17</Words>
  <Application>Microsoft Office PowerPoint</Application>
  <PresentationFormat>A4 용지(210x297mm)</PresentationFormat>
  <Paragraphs>8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137</cp:revision>
  <dcterms:created xsi:type="dcterms:W3CDTF">2025-08-29T06:58:03Z</dcterms:created>
  <dcterms:modified xsi:type="dcterms:W3CDTF">2025-12-29T07:45:56Z</dcterms:modified>
</cp:coreProperties>
</file>