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5310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TTS002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14553" y="423519"/>
            <a:ext cx="123495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SOFTWARE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2909451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: </a:t>
            </a:r>
            <a:r>
              <a:rPr lang="ko-KR" altLang="en-US" sz="1100" dirty="0"/>
              <a:t>소프트웨어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TTS </a:t>
            </a:r>
            <a:r>
              <a:rPr lang="ko-KR" altLang="en-US" sz="1100" dirty="0"/>
              <a:t>소프트웨어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326505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Text to speech </a:t>
            </a:r>
            <a:r>
              <a:rPr lang="ko-KR" altLang="en-US" sz="1100" dirty="0"/>
              <a:t>문자를 음성으로 변환하는 오디오믹서의 옵션기기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2</a:t>
            </a:r>
            <a:r>
              <a:rPr lang="ko-KR" altLang="en-US" sz="1100" dirty="0"/>
              <a:t>개 국어 가능</a:t>
            </a:r>
            <a:r>
              <a:rPr lang="en-US" altLang="ko-KR" sz="1100" dirty="0"/>
              <a:t>, </a:t>
            </a:r>
            <a:r>
              <a:rPr lang="ko-KR" altLang="en-US" sz="1100" dirty="0"/>
              <a:t>화자</a:t>
            </a:r>
            <a:r>
              <a:rPr lang="en-US" altLang="ko-KR" sz="1100" dirty="0"/>
              <a:t>3</a:t>
            </a:r>
            <a:r>
              <a:rPr lang="ko-KR" altLang="en-US" sz="1100" dirty="0"/>
              <a:t>명 </a:t>
            </a:r>
            <a:r>
              <a:rPr lang="en-US" altLang="ko-KR" sz="1100" dirty="0"/>
              <a:t>[</a:t>
            </a:r>
            <a:r>
              <a:rPr lang="ko-KR" altLang="en-US" sz="1100" dirty="0"/>
              <a:t>한국어</a:t>
            </a:r>
            <a:r>
              <a:rPr lang="en-US" altLang="ko-KR" sz="1100" dirty="0"/>
              <a:t>(</a:t>
            </a:r>
            <a:r>
              <a:rPr lang="ko-KR" altLang="en-US" sz="1100" dirty="0"/>
              <a:t>남</a:t>
            </a:r>
            <a:r>
              <a:rPr lang="en-US" altLang="ko-KR" sz="1100" dirty="0"/>
              <a:t>, </a:t>
            </a:r>
            <a:r>
              <a:rPr lang="ko-KR" altLang="en-US" sz="1100" dirty="0"/>
              <a:t>여</a:t>
            </a:r>
            <a:r>
              <a:rPr lang="en-US" altLang="ko-KR" sz="1100" dirty="0"/>
              <a:t>)/</a:t>
            </a:r>
            <a:r>
              <a:rPr lang="ko-KR" altLang="en-US" sz="1100" dirty="0"/>
              <a:t>영어</a:t>
            </a:r>
            <a:r>
              <a:rPr lang="en-US" altLang="ko-KR" sz="1100" dirty="0"/>
              <a:t>(</a:t>
            </a:r>
            <a:r>
              <a:rPr lang="ko-KR" altLang="en-US" sz="1100" dirty="0"/>
              <a:t>여</a:t>
            </a:r>
            <a:r>
              <a:rPr lang="en-US" altLang="ko-KR" sz="1100" dirty="0"/>
              <a:t>))</a:t>
            </a:r>
            <a:endParaRPr lang="ko-KR" altLang="en-US" sz="1100" dirty="0"/>
          </a:p>
          <a:p>
            <a:pPr>
              <a:spcBef>
                <a:spcPts val="264"/>
              </a:spcBef>
            </a:pPr>
            <a:endParaRPr lang="ko-KR" altLang="en-US" sz="1100" dirty="0"/>
          </a:p>
        </p:txBody>
      </p:sp>
      <p:pic>
        <p:nvPicPr>
          <p:cNvPr id="9" name="내용 개체 틀 2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3" b="15312"/>
          <a:stretch/>
        </p:blipFill>
        <p:spPr>
          <a:xfrm>
            <a:off x="1859921" y="1046517"/>
            <a:ext cx="3457526" cy="238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32</Words>
  <Application>Microsoft Office PowerPoint</Application>
  <PresentationFormat>A4 용지(210x297mm)</PresentationFormat>
  <Paragraphs>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45</cp:revision>
  <dcterms:created xsi:type="dcterms:W3CDTF">2025-08-29T06:58:03Z</dcterms:created>
  <dcterms:modified xsi:type="dcterms:W3CDTF">2025-12-29T08:03:59Z</dcterms:modified>
</cp:coreProperties>
</file>