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2025-12-29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:a16="http://schemas.microsoft.com/office/drawing/2014/main" xmlns="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:a16="http://schemas.microsoft.com/office/drawing/2014/main" xmlns="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xmlns="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253100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TTS004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A706ABDD-5714-A56A-4820-19C5D569E601}"/>
              </a:ext>
            </a:extLst>
          </p:cNvPr>
          <p:cNvSpPr txBox="1"/>
          <p:nvPr/>
        </p:nvSpPr>
        <p:spPr>
          <a:xfrm>
            <a:off x="2179384" y="411796"/>
            <a:ext cx="123495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 smtClean="0">
                <a:solidFill>
                  <a:schemeClr val="bg1"/>
                </a:solidFill>
              </a:rPr>
              <a:t>SOFTWARE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290945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옵션</a:t>
            </a:r>
            <a:r>
              <a:rPr lang="en-US" altLang="ko-KR" sz="1100" dirty="0"/>
              <a:t>/</a:t>
            </a:r>
            <a:r>
              <a:rPr lang="ko-KR" altLang="en-US" sz="1100" dirty="0"/>
              <a:t>기타</a:t>
            </a:r>
            <a:r>
              <a:rPr lang="en-US" altLang="ko-KR" sz="1100" dirty="0"/>
              <a:t>			: </a:t>
            </a:r>
            <a:r>
              <a:rPr lang="ko-KR" altLang="en-US" sz="1100" dirty="0"/>
              <a:t>소프트웨어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</a:t>
            </a:r>
            <a:r>
              <a:rPr lang="en-US" altLang="ko-KR" sz="1100" dirty="0" smtClean="0"/>
              <a:t>	</a:t>
            </a:r>
            <a:r>
              <a:rPr lang="en-US" altLang="ko-KR" sz="1100" dirty="0"/>
              <a:t>	: TTS </a:t>
            </a:r>
            <a:r>
              <a:rPr lang="ko-KR" altLang="en-US" sz="1100" dirty="0"/>
              <a:t>소프트웨어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4623060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Text to speech </a:t>
            </a:r>
            <a:r>
              <a:rPr lang="ko-KR" altLang="en-US" sz="1100" dirty="0"/>
              <a:t>문자를 음성으로 변환하는 오디오믹서의 옵션기기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en-US" altLang="ko-KR" sz="1100" dirty="0"/>
              <a:t>4</a:t>
            </a:r>
            <a:r>
              <a:rPr lang="ko-KR" altLang="en-US" sz="1100" dirty="0"/>
              <a:t>개 국어 가능</a:t>
            </a:r>
            <a:r>
              <a:rPr lang="en-US" altLang="ko-KR" sz="1100" dirty="0"/>
              <a:t>, </a:t>
            </a:r>
            <a:r>
              <a:rPr lang="ko-KR" altLang="en-US" sz="1100" dirty="0"/>
              <a:t>화자</a:t>
            </a:r>
            <a:r>
              <a:rPr lang="en-US" altLang="ko-KR" sz="1100" dirty="0"/>
              <a:t>5</a:t>
            </a:r>
            <a:r>
              <a:rPr lang="ko-KR" altLang="en-US" sz="1100" dirty="0"/>
              <a:t>명 </a:t>
            </a:r>
            <a:r>
              <a:rPr lang="en-US" altLang="ko-KR" sz="1100" dirty="0"/>
              <a:t>[</a:t>
            </a:r>
            <a:r>
              <a:rPr lang="ko-KR" altLang="en-US" sz="1100" dirty="0"/>
              <a:t>한국어</a:t>
            </a:r>
            <a:r>
              <a:rPr lang="en-US" altLang="ko-KR" sz="1100" dirty="0"/>
              <a:t>(</a:t>
            </a:r>
            <a:r>
              <a:rPr lang="ko-KR" altLang="en-US" sz="1100" dirty="0"/>
              <a:t>남</a:t>
            </a:r>
            <a:r>
              <a:rPr lang="en-US" altLang="ko-KR" sz="1100" dirty="0"/>
              <a:t>, </a:t>
            </a:r>
            <a:r>
              <a:rPr lang="ko-KR" altLang="en-US" sz="1100" dirty="0"/>
              <a:t>여</a:t>
            </a:r>
            <a:r>
              <a:rPr lang="en-US" altLang="ko-KR" sz="1100" dirty="0"/>
              <a:t>)/</a:t>
            </a:r>
            <a:r>
              <a:rPr lang="ko-KR" altLang="en-US" sz="1100" dirty="0"/>
              <a:t>영어</a:t>
            </a:r>
            <a:r>
              <a:rPr lang="en-US" altLang="ko-KR" sz="1100" dirty="0"/>
              <a:t>(</a:t>
            </a:r>
            <a:r>
              <a:rPr lang="ko-KR" altLang="en-US" sz="1100" dirty="0"/>
              <a:t>여</a:t>
            </a:r>
            <a:r>
              <a:rPr lang="en-US" altLang="ko-KR" sz="1100" dirty="0"/>
              <a:t>)/</a:t>
            </a:r>
            <a:r>
              <a:rPr lang="ko-KR" altLang="en-US" sz="1100" dirty="0"/>
              <a:t>중국어</a:t>
            </a:r>
            <a:r>
              <a:rPr lang="en-US" altLang="ko-KR" sz="1100" dirty="0"/>
              <a:t>(</a:t>
            </a:r>
            <a:r>
              <a:rPr lang="ko-KR" altLang="en-US" sz="1100" dirty="0"/>
              <a:t>여</a:t>
            </a:r>
            <a:r>
              <a:rPr lang="en-US" altLang="ko-KR" sz="1100" dirty="0"/>
              <a:t>)/</a:t>
            </a:r>
            <a:r>
              <a:rPr lang="ko-KR" altLang="en-US" sz="1100" dirty="0"/>
              <a:t>일본어</a:t>
            </a:r>
            <a:r>
              <a:rPr lang="en-US" altLang="ko-KR" sz="1100" dirty="0"/>
              <a:t>(</a:t>
            </a:r>
            <a:r>
              <a:rPr lang="ko-KR" altLang="en-US" sz="1100" dirty="0"/>
              <a:t>여</a:t>
            </a:r>
            <a:r>
              <a:rPr lang="en-US" altLang="ko-KR" sz="1100" dirty="0" smtClean="0"/>
              <a:t>)]</a:t>
            </a:r>
            <a:endParaRPr lang="ko-KR" altLang="en-US" sz="1100" dirty="0"/>
          </a:p>
        </p:txBody>
      </p:sp>
      <p:pic>
        <p:nvPicPr>
          <p:cNvPr id="8" name="내용 개체 틀 2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7" b="7420"/>
          <a:stretch/>
        </p:blipFill>
        <p:spPr>
          <a:xfrm>
            <a:off x="2077448" y="1003299"/>
            <a:ext cx="3025478" cy="2431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121</TotalTime>
  <Words>40</Words>
  <Application>Microsoft Office PowerPoint</Application>
  <PresentationFormat>A4 용지(210x297mm)</PresentationFormat>
  <Paragraphs>6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44</cp:revision>
  <dcterms:created xsi:type="dcterms:W3CDTF">2025-08-29T06:58:03Z</dcterms:created>
  <dcterms:modified xsi:type="dcterms:W3CDTF">2025-12-29T08:03:50Z</dcterms:modified>
</cp:coreProperties>
</file>