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846659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WLB090B</a:t>
            </a:r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	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425567" y="411796"/>
            <a:ext cx="208871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WIRELESS </a:t>
            </a:r>
            <a:r>
              <a:rPr lang="en-US" altLang="ko-KR" b="1" dirty="0" smtClean="0">
                <a:solidFill>
                  <a:schemeClr val="bg1"/>
                </a:solidFill>
              </a:rPr>
              <a:t>PIN </a:t>
            </a:r>
            <a:r>
              <a:rPr lang="en-US" altLang="ko-KR" b="1" dirty="0" smtClean="0">
                <a:solidFill>
                  <a:schemeClr val="bg1"/>
                </a:solidFill>
              </a:rPr>
              <a:t>MIC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456074" cy="266226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구성부분품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/>
              <a:t>송신기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송신기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 err="1"/>
              <a:t>벨트팩</a:t>
            </a:r>
            <a:r>
              <a:rPr lang="en-US" altLang="ko-KR" sz="1100" dirty="0"/>
              <a:t>, </a:t>
            </a:r>
            <a:r>
              <a:rPr lang="ko-KR" altLang="en-US" sz="1100" dirty="0" err="1"/>
              <a:t>핀마이크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송신출력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10mW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RF</a:t>
            </a:r>
            <a:r>
              <a:rPr lang="ko-KR" altLang="en-US" sz="1100" dirty="0"/>
              <a:t>출력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10mW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사용전압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DC 3V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	: 60 x 105 x 20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0.14kg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주파수대역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925~937.5MHz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지향성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 err="1"/>
              <a:t>단방향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변환방식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FM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신호대잡음비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60dB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사용거리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30m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사용형태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 err="1"/>
              <a:t>밸트팩타입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45259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100" dirty="0"/>
              <a:t>900MHz</a:t>
            </a:r>
            <a:r>
              <a:rPr lang="ko-KR" altLang="en-US" sz="1100" dirty="0"/>
              <a:t>대역의 </a:t>
            </a:r>
            <a:r>
              <a:rPr lang="ko-KR" altLang="en-US" sz="1100" dirty="0" err="1" smtClean="0"/>
              <a:t>벨</a:t>
            </a:r>
            <a:r>
              <a:rPr lang="ko-KR" altLang="en-US" sz="1100" dirty="0" err="1"/>
              <a:t>트</a:t>
            </a:r>
            <a:r>
              <a:rPr lang="ko-KR" altLang="en-US" sz="1100" dirty="0" err="1" smtClean="0"/>
              <a:t>형</a:t>
            </a:r>
            <a:r>
              <a:rPr lang="ko-KR" altLang="en-US" sz="1100" dirty="0" smtClean="0"/>
              <a:t> </a:t>
            </a:r>
            <a:r>
              <a:rPr lang="ko-KR" altLang="en-US" sz="1100" dirty="0"/>
              <a:t>무선 마이크 </a:t>
            </a:r>
          </a:p>
        </p:txBody>
      </p:sp>
      <p:pic>
        <p:nvPicPr>
          <p:cNvPr id="9" name="내용 개체 틀 2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01" b="8954"/>
          <a:stretch/>
        </p:blipFill>
        <p:spPr>
          <a:xfrm>
            <a:off x="2443559" y="1101406"/>
            <a:ext cx="2713783" cy="2283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163</TotalTime>
  <Words>10</Words>
  <Application>Microsoft Office PowerPoint</Application>
  <PresentationFormat>A4 용지(210x297mm)</PresentationFormat>
  <Paragraphs>16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93</cp:revision>
  <dcterms:created xsi:type="dcterms:W3CDTF">2025-08-29T06:58:03Z</dcterms:created>
  <dcterms:modified xsi:type="dcterms:W3CDTF">2025-12-29T00:49:11Z</dcterms:modified>
</cp:coreProperties>
</file>