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WLB090S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08871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WIRELESS </a:t>
            </a:r>
            <a:r>
              <a:rPr lang="en-US" altLang="ko-KR" b="1" dirty="0" smtClean="0">
                <a:solidFill>
                  <a:schemeClr val="bg1"/>
                </a:solidFill>
              </a:rPr>
              <a:t>PIN</a:t>
            </a:r>
            <a:r>
              <a:rPr lang="en-US" altLang="ko-KR" b="1" dirty="0" smtClean="0">
                <a:solidFill>
                  <a:schemeClr val="bg1"/>
                </a:solidFill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</a:rPr>
              <a:t>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56074" cy="22467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송신기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송신기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벨트팩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핀마이크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RF</a:t>
            </a:r>
            <a:r>
              <a:rPr lang="ko-KR" altLang="en-US" sz="1100" dirty="0"/>
              <a:t>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10mW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3V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65 x 23.5 x 133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0.85kg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주파수반응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35Hz~17kHz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단방향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PLL Synthesized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밸트팩타입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525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900MHz</a:t>
            </a:r>
            <a:r>
              <a:rPr lang="ko-KR" altLang="en-US" sz="1100" dirty="0"/>
              <a:t>대역의 </a:t>
            </a:r>
            <a:r>
              <a:rPr lang="ko-KR" altLang="en-US" sz="1100" dirty="0" err="1" smtClean="0"/>
              <a:t>벨</a:t>
            </a:r>
            <a:r>
              <a:rPr lang="ko-KR" altLang="en-US" sz="1100" dirty="0" err="1"/>
              <a:t>트</a:t>
            </a:r>
            <a:r>
              <a:rPr lang="ko-KR" altLang="en-US" sz="1100" dirty="0" err="1" smtClean="0"/>
              <a:t>형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무선 마이크 </a:t>
            </a:r>
          </a:p>
        </p:txBody>
      </p:sp>
      <p:pic>
        <p:nvPicPr>
          <p:cNvPr id="8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4" t="2359" r="8777" b="1084"/>
          <a:stretch/>
        </p:blipFill>
        <p:spPr>
          <a:xfrm>
            <a:off x="2358775" y="1136333"/>
            <a:ext cx="1932354" cy="226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488</TotalTime>
  <Words>10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100</cp:revision>
  <dcterms:created xsi:type="dcterms:W3CDTF">2025-08-29T06:58:03Z</dcterms:created>
  <dcterms:modified xsi:type="dcterms:W3CDTF">2025-12-29T06:22:07Z</dcterms:modified>
</cp:coreProperties>
</file>